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0" r:id="rId3"/>
    <p:sldId id="257" r:id="rId4"/>
    <p:sldId id="258" r:id="rId5"/>
    <p:sldId id="279" r:id="rId6"/>
    <p:sldId id="264" r:id="rId7"/>
    <p:sldId id="306" r:id="rId8"/>
    <p:sldId id="296" r:id="rId9"/>
    <p:sldId id="307" r:id="rId10"/>
    <p:sldId id="315" r:id="rId11"/>
    <p:sldId id="293" r:id="rId12"/>
    <p:sldId id="273" r:id="rId13"/>
    <p:sldId id="304" r:id="rId14"/>
    <p:sldId id="309" r:id="rId15"/>
    <p:sldId id="298" r:id="rId16"/>
    <p:sldId id="305" r:id="rId17"/>
    <p:sldId id="281" r:id="rId18"/>
    <p:sldId id="288" r:id="rId19"/>
    <p:sldId id="259" r:id="rId20"/>
    <p:sldId id="303" r:id="rId21"/>
    <p:sldId id="275" r:id="rId22"/>
    <p:sldId id="276" r:id="rId23"/>
    <p:sldId id="277" r:id="rId24"/>
    <p:sldId id="260" r:id="rId25"/>
    <p:sldId id="310" r:id="rId26"/>
    <p:sldId id="291" r:id="rId27"/>
    <p:sldId id="278" r:id="rId28"/>
    <p:sldId id="302" r:id="rId29"/>
    <p:sldId id="301" r:id="rId30"/>
    <p:sldId id="283" r:id="rId31"/>
    <p:sldId id="292" r:id="rId32"/>
    <p:sldId id="285" r:id="rId33"/>
    <p:sldId id="316" r:id="rId34"/>
    <p:sldId id="286" r:id="rId35"/>
    <p:sldId id="287" r:id="rId36"/>
    <p:sldId id="266" r:id="rId37"/>
    <p:sldId id="267" r:id="rId38"/>
    <p:sldId id="295" r:id="rId39"/>
    <p:sldId id="308" r:id="rId4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01" autoAdjust="0"/>
  </p:normalViewPr>
  <p:slideViewPr>
    <p:cSldViewPr>
      <p:cViewPr>
        <p:scale>
          <a:sx n="80" d="100"/>
          <a:sy n="80" d="100"/>
        </p:scale>
        <p:origin x="-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DE78D-AAAC-4026-B972-075D3D557327}" type="doc">
      <dgm:prSet loTypeId="urn:microsoft.com/office/officeart/2005/8/layout/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A34BF64E-7D1B-4742-B435-8D6C4479C1F7}">
      <dgm:prSet phldrT="[Text]"/>
      <dgm:spPr/>
      <dgm:t>
        <a:bodyPr/>
        <a:lstStyle/>
        <a:p>
          <a:r>
            <a:rPr lang="en-US" dirty="0" smtClean="0"/>
            <a:t>Match wins by </a:t>
          </a:r>
          <a:r>
            <a:rPr lang="en-US" b="1" dirty="0" smtClean="0"/>
            <a:t>POINTS</a:t>
          </a:r>
          <a:endParaRPr lang="en-GB" b="1" dirty="0"/>
        </a:p>
      </dgm:t>
    </dgm:pt>
    <dgm:pt modelId="{39D99BE8-526B-4832-A1CC-081AFCC029D2}" type="parTrans" cxnId="{D810FD3F-CEFA-47DE-8CD3-A12C530DF732}">
      <dgm:prSet/>
      <dgm:spPr/>
      <dgm:t>
        <a:bodyPr/>
        <a:lstStyle/>
        <a:p>
          <a:endParaRPr lang="en-GB"/>
        </a:p>
      </dgm:t>
    </dgm:pt>
    <dgm:pt modelId="{4E7647D0-B363-4BF7-B82A-753841C9FDD2}" type="sibTrans" cxnId="{D810FD3F-CEFA-47DE-8CD3-A12C530DF732}">
      <dgm:prSet/>
      <dgm:spPr/>
      <dgm:t>
        <a:bodyPr/>
        <a:lstStyle/>
        <a:p>
          <a:endParaRPr lang="en-GB"/>
        </a:p>
      </dgm:t>
    </dgm:pt>
    <dgm:pt modelId="{7D8238D1-1CED-4B0F-A9EB-49865B47E3A2}">
      <dgm:prSet phldrT="[Text]" custT="1"/>
      <dgm:spPr/>
      <dgm:t>
        <a:bodyPr/>
        <a:lstStyle/>
        <a:p>
          <a:r>
            <a:rPr lang="en-US" sz="1800" dirty="0" smtClean="0"/>
            <a:t>If equal score or no points:</a:t>
          </a:r>
          <a:endParaRPr lang="en-GB" sz="1800" dirty="0"/>
        </a:p>
      </dgm:t>
    </dgm:pt>
    <dgm:pt modelId="{0A69D177-3D80-4E91-9A10-D95871659808}" type="parTrans" cxnId="{44A9F963-FAB4-4527-A66C-E69819A2D5D9}">
      <dgm:prSet/>
      <dgm:spPr/>
      <dgm:t>
        <a:bodyPr/>
        <a:lstStyle/>
        <a:p>
          <a:endParaRPr lang="en-GB"/>
        </a:p>
      </dgm:t>
    </dgm:pt>
    <dgm:pt modelId="{31853E2A-B4D1-4552-A733-64A8CD879688}" type="sibTrans" cxnId="{44A9F963-FAB4-4527-A66C-E69819A2D5D9}">
      <dgm:prSet/>
      <dgm:spPr/>
      <dgm:t>
        <a:bodyPr/>
        <a:lstStyle/>
        <a:p>
          <a:endParaRPr lang="en-GB"/>
        </a:p>
      </dgm:t>
    </dgm:pt>
    <dgm:pt modelId="{318F0342-1D47-45C5-9AE4-01D0E783DF82}">
      <dgm:prSet phldrT="[Text]" custT="1"/>
      <dgm:spPr/>
      <dgm:t>
        <a:bodyPr/>
        <a:lstStyle/>
        <a:p>
          <a:r>
            <a:rPr lang="en-US" sz="2800" b="1" dirty="0" smtClean="0"/>
            <a:t>HANTEI</a:t>
          </a:r>
          <a:endParaRPr lang="en-GB" sz="2800" b="1" dirty="0"/>
        </a:p>
      </dgm:t>
    </dgm:pt>
    <dgm:pt modelId="{D4940F2C-A2AD-446B-97B7-AC6B3E298C6D}" type="parTrans" cxnId="{BA447325-B30A-43DB-9A93-772D8A13EFF1}">
      <dgm:prSet/>
      <dgm:spPr/>
      <dgm:t>
        <a:bodyPr/>
        <a:lstStyle/>
        <a:p>
          <a:endParaRPr lang="en-GB"/>
        </a:p>
      </dgm:t>
    </dgm:pt>
    <dgm:pt modelId="{2A2A64BA-2F44-47F8-BDC7-F0AB666F4BD1}" type="sibTrans" cxnId="{BA447325-B30A-43DB-9A93-772D8A13EFF1}">
      <dgm:prSet/>
      <dgm:spPr/>
      <dgm:t>
        <a:bodyPr/>
        <a:lstStyle/>
        <a:p>
          <a:endParaRPr lang="en-GB"/>
        </a:p>
      </dgm:t>
    </dgm:pt>
    <dgm:pt modelId="{CF18609A-7D8C-4AF8-BCB5-53D76B00DD80}">
      <dgm:prSet phldrT="[Text]" custT="1"/>
      <dgm:spPr/>
      <dgm:t>
        <a:bodyPr/>
        <a:lstStyle/>
        <a:p>
          <a:r>
            <a:rPr lang="en-US" sz="1800" dirty="0" smtClean="0"/>
            <a:t>Referee &amp; Judges together</a:t>
          </a:r>
          <a:endParaRPr lang="en-GB" sz="1800" dirty="0"/>
        </a:p>
      </dgm:t>
    </dgm:pt>
    <dgm:pt modelId="{4B799571-5E38-42F8-939F-DA4FB20B90BF}" type="parTrans" cxnId="{628B5B80-CBE1-4C43-9FAF-FB5BDBAE633B}">
      <dgm:prSet/>
      <dgm:spPr/>
      <dgm:t>
        <a:bodyPr/>
        <a:lstStyle/>
        <a:p>
          <a:endParaRPr lang="en-GB"/>
        </a:p>
      </dgm:t>
    </dgm:pt>
    <dgm:pt modelId="{4820E7C2-5A34-46F0-80BA-BB3B10AFC8B0}" type="sibTrans" cxnId="{628B5B80-CBE1-4C43-9FAF-FB5BDBAE633B}">
      <dgm:prSet/>
      <dgm:spPr/>
      <dgm:t>
        <a:bodyPr/>
        <a:lstStyle/>
        <a:p>
          <a:endParaRPr lang="en-GB"/>
        </a:p>
      </dgm:t>
    </dgm:pt>
    <dgm:pt modelId="{A3A592E6-145E-43C0-895E-1EC7D02392C0}" type="pres">
      <dgm:prSet presAssocID="{15CDE78D-AAAC-4026-B972-075D3D557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07D6D589-8778-4E06-969F-CBEA59EC3CD3}" type="pres">
      <dgm:prSet presAssocID="{318F0342-1D47-45C5-9AE4-01D0E783DF82}" presName="boxAndChildren" presStyleCnt="0"/>
      <dgm:spPr/>
    </dgm:pt>
    <dgm:pt modelId="{ED24F84A-9E4C-49FD-BFE4-21CDD414ADD7}" type="pres">
      <dgm:prSet presAssocID="{318F0342-1D47-45C5-9AE4-01D0E783DF82}" presName="parentTextBox" presStyleLbl="node1" presStyleIdx="0" presStyleCnt="2"/>
      <dgm:spPr/>
      <dgm:t>
        <a:bodyPr/>
        <a:lstStyle/>
        <a:p>
          <a:endParaRPr lang="sv-SE"/>
        </a:p>
      </dgm:t>
    </dgm:pt>
    <dgm:pt modelId="{FDDC9A4C-66DC-4C4A-96D2-28ADC2420A97}" type="pres">
      <dgm:prSet presAssocID="{318F0342-1D47-45C5-9AE4-01D0E783DF82}" presName="entireBox" presStyleLbl="node1" presStyleIdx="0" presStyleCnt="2"/>
      <dgm:spPr/>
      <dgm:t>
        <a:bodyPr/>
        <a:lstStyle/>
        <a:p>
          <a:endParaRPr lang="sv-SE"/>
        </a:p>
      </dgm:t>
    </dgm:pt>
    <dgm:pt modelId="{6B7C10EA-735D-48A7-AC8B-EB03BD4176BC}" type="pres">
      <dgm:prSet presAssocID="{318F0342-1D47-45C5-9AE4-01D0E783DF82}" presName="descendantBox" presStyleCnt="0"/>
      <dgm:spPr/>
    </dgm:pt>
    <dgm:pt modelId="{ECADCFBC-0B06-44C4-8094-4A29396A64C1}" type="pres">
      <dgm:prSet presAssocID="{CF18609A-7D8C-4AF8-BCB5-53D76B00DD8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49CB9A9-4703-4994-8D57-2ED881C58D40}" type="pres">
      <dgm:prSet presAssocID="{4E7647D0-B363-4BF7-B82A-753841C9FDD2}" presName="sp" presStyleCnt="0"/>
      <dgm:spPr/>
    </dgm:pt>
    <dgm:pt modelId="{72438B52-9B7A-42DB-9E06-2FBB2FC63FF4}" type="pres">
      <dgm:prSet presAssocID="{A34BF64E-7D1B-4742-B435-8D6C4479C1F7}" presName="arrowAndChildren" presStyleCnt="0"/>
      <dgm:spPr/>
    </dgm:pt>
    <dgm:pt modelId="{2E1945F8-EC02-4CBF-A59D-E2ACD1797063}" type="pres">
      <dgm:prSet presAssocID="{A34BF64E-7D1B-4742-B435-8D6C4479C1F7}" presName="parentTextArrow" presStyleLbl="node1" presStyleIdx="0" presStyleCnt="2"/>
      <dgm:spPr/>
      <dgm:t>
        <a:bodyPr/>
        <a:lstStyle/>
        <a:p>
          <a:endParaRPr lang="sv-SE"/>
        </a:p>
      </dgm:t>
    </dgm:pt>
    <dgm:pt modelId="{A59B4E96-3779-48D9-AD10-1D73DE3A7460}" type="pres">
      <dgm:prSet presAssocID="{A34BF64E-7D1B-4742-B435-8D6C4479C1F7}" presName="arrow" presStyleLbl="node1" presStyleIdx="1" presStyleCnt="2"/>
      <dgm:spPr/>
      <dgm:t>
        <a:bodyPr/>
        <a:lstStyle/>
        <a:p>
          <a:endParaRPr lang="sv-SE"/>
        </a:p>
      </dgm:t>
    </dgm:pt>
    <dgm:pt modelId="{4E0DA038-C8CE-4DC1-8928-D0D981BCE266}" type="pres">
      <dgm:prSet presAssocID="{A34BF64E-7D1B-4742-B435-8D6C4479C1F7}" presName="descendantArrow" presStyleCnt="0"/>
      <dgm:spPr/>
    </dgm:pt>
    <dgm:pt modelId="{10E74169-DFF0-44B5-8318-534C6DF4C11A}" type="pres">
      <dgm:prSet presAssocID="{7D8238D1-1CED-4B0F-A9EB-49865B47E3A2}" presName="childTextArrow" presStyleLbl="fgAccFollowNode1" presStyleIdx="1" presStyleCnt="2" custLinFactNeighborX="75556" custLinFactNeighborY="-12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447325-B30A-43DB-9A93-772D8A13EFF1}" srcId="{15CDE78D-AAAC-4026-B972-075D3D557327}" destId="{318F0342-1D47-45C5-9AE4-01D0E783DF82}" srcOrd="1" destOrd="0" parTransId="{D4940F2C-A2AD-446B-97B7-AC6B3E298C6D}" sibTransId="{2A2A64BA-2F44-47F8-BDC7-F0AB666F4BD1}"/>
    <dgm:cxn modelId="{D810FD3F-CEFA-47DE-8CD3-A12C530DF732}" srcId="{15CDE78D-AAAC-4026-B972-075D3D557327}" destId="{A34BF64E-7D1B-4742-B435-8D6C4479C1F7}" srcOrd="0" destOrd="0" parTransId="{39D99BE8-526B-4832-A1CC-081AFCC029D2}" sibTransId="{4E7647D0-B363-4BF7-B82A-753841C9FDD2}"/>
    <dgm:cxn modelId="{4058C43B-C17E-450D-A316-614BD682A8F9}" type="presOf" srcId="{318F0342-1D47-45C5-9AE4-01D0E783DF82}" destId="{FDDC9A4C-66DC-4C4A-96D2-28ADC2420A97}" srcOrd="1" destOrd="0" presId="urn:microsoft.com/office/officeart/2005/8/layout/process4"/>
    <dgm:cxn modelId="{44A9F963-FAB4-4527-A66C-E69819A2D5D9}" srcId="{A34BF64E-7D1B-4742-B435-8D6C4479C1F7}" destId="{7D8238D1-1CED-4B0F-A9EB-49865B47E3A2}" srcOrd="0" destOrd="0" parTransId="{0A69D177-3D80-4E91-9A10-D95871659808}" sibTransId="{31853E2A-B4D1-4552-A733-64A8CD879688}"/>
    <dgm:cxn modelId="{628B5B80-CBE1-4C43-9FAF-FB5BDBAE633B}" srcId="{318F0342-1D47-45C5-9AE4-01D0E783DF82}" destId="{CF18609A-7D8C-4AF8-BCB5-53D76B00DD80}" srcOrd="0" destOrd="0" parTransId="{4B799571-5E38-42F8-939F-DA4FB20B90BF}" sibTransId="{4820E7C2-5A34-46F0-80BA-BB3B10AFC8B0}"/>
    <dgm:cxn modelId="{99D87CF3-C04C-4873-8E4C-F44991DD3AE5}" type="presOf" srcId="{318F0342-1D47-45C5-9AE4-01D0E783DF82}" destId="{ED24F84A-9E4C-49FD-BFE4-21CDD414ADD7}" srcOrd="0" destOrd="0" presId="urn:microsoft.com/office/officeart/2005/8/layout/process4"/>
    <dgm:cxn modelId="{642FC1CD-52A4-445A-8B21-86DFA3ED2763}" type="presOf" srcId="{CF18609A-7D8C-4AF8-BCB5-53D76B00DD80}" destId="{ECADCFBC-0B06-44C4-8094-4A29396A64C1}" srcOrd="0" destOrd="0" presId="urn:microsoft.com/office/officeart/2005/8/layout/process4"/>
    <dgm:cxn modelId="{154EBDA2-0984-417B-A5A2-9D235FE42374}" type="presOf" srcId="{15CDE78D-AAAC-4026-B972-075D3D557327}" destId="{A3A592E6-145E-43C0-895E-1EC7D02392C0}" srcOrd="0" destOrd="0" presId="urn:microsoft.com/office/officeart/2005/8/layout/process4"/>
    <dgm:cxn modelId="{A30393A6-BEAA-44F5-90B0-466F46FB720C}" type="presOf" srcId="{7D8238D1-1CED-4B0F-A9EB-49865B47E3A2}" destId="{10E74169-DFF0-44B5-8318-534C6DF4C11A}" srcOrd="0" destOrd="0" presId="urn:microsoft.com/office/officeart/2005/8/layout/process4"/>
    <dgm:cxn modelId="{83E416BA-8977-4C6D-AF90-22F3DFFFE24C}" type="presOf" srcId="{A34BF64E-7D1B-4742-B435-8D6C4479C1F7}" destId="{A59B4E96-3779-48D9-AD10-1D73DE3A7460}" srcOrd="1" destOrd="0" presId="urn:microsoft.com/office/officeart/2005/8/layout/process4"/>
    <dgm:cxn modelId="{E0462E53-FE22-4EAF-A0E8-49F37F5F6F81}" type="presOf" srcId="{A34BF64E-7D1B-4742-B435-8D6C4479C1F7}" destId="{2E1945F8-EC02-4CBF-A59D-E2ACD1797063}" srcOrd="0" destOrd="0" presId="urn:microsoft.com/office/officeart/2005/8/layout/process4"/>
    <dgm:cxn modelId="{616EB7E0-E738-474C-A833-ED128075C7E1}" type="presParOf" srcId="{A3A592E6-145E-43C0-895E-1EC7D02392C0}" destId="{07D6D589-8778-4E06-969F-CBEA59EC3CD3}" srcOrd="0" destOrd="0" presId="urn:microsoft.com/office/officeart/2005/8/layout/process4"/>
    <dgm:cxn modelId="{45D1633A-B670-4807-9BFE-7CC9421D491B}" type="presParOf" srcId="{07D6D589-8778-4E06-969F-CBEA59EC3CD3}" destId="{ED24F84A-9E4C-49FD-BFE4-21CDD414ADD7}" srcOrd="0" destOrd="0" presId="urn:microsoft.com/office/officeart/2005/8/layout/process4"/>
    <dgm:cxn modelId="{3A44051A-BEAA-4E5F-8606-7E103C66D785}" type="presParOf" srcId="{07D6D589-8778-4E06-969F-CBEA59EC3CD3}" destId="{FDDC9A4C-66DC-4C4A-96D2-28ADC2420A97}" srcOrd="1" destOrd="0" presId="urn:microsoft.com/office/officeart/2005/8/layout/process4"/>
    <dgm:cxn modelId="{7CF8F436-8BBA-4B13-BA63-2B19772219D2}" type="presParOf" srcId="{07D6D589-8778-4E06-969F-CBEA59EC3CD3}" destId="{6B7C10EA-735D-48A7-AC8B-EB03BD4176BC}" srcOrd="2" destOrd="0" presId="urn:microsoft.com/office/officeart/2005/8/layout/process4"/>
    <dgm:cxn modelId="{A65B50EA-76AB-4E09-BF3B-3E78D1A7405E}" type="presParOf" srcId="{6B7C10EA-735D-48A7-AC8B-EB03BD4176BC}" destId="{ECADCFBC-0B06-44C4-8094-4A29396A64C1}" srcOrd="0" destOrd="0" presId="urn:microsoft.com/office/officeart/2005/8/layout/process4"/>
    <dgm:cxn modelId="{61CE0548-ADF4-4F1C-880C-64F1069A374C}" type="presParOf" srcId="{A3A592E6-145E-43C0-895E-1EC7D02392C0}" destId="{749CB9A9-4703-4994-8D57-2ED881C58D40}" srcOrd="1" destOrd="0" presId="urn:microsoft.com/office/officeart/2005/8/layout/process4"/>
    <dgm:cxn modelId="{73A4E227-0F5E-45F5-A01B-069EA8730050}" type="presParOf" srcId="{A3A592E6-145E-43C0-895E-1EC7D02392C0}" destId="{72438B52-9B7A-42DB-9E06-2FBB2FC63FF4}" srcOrd="2" destOrd="0" presId="urn:microsoft.com/office/officeart/2005/8/layout/process4"/>
    <dgm:cxn modelId="{FDBD91A8-BE1C-454D-A80B-EF772D98D7D6}" type="presParOf" srcId="{72438B52-9B7A-42DB-9E06-2FBB2FC63FF4}" destId="{2E1945F8-EC02-4CBF-A59D-E2ACD1797063}" srcOrd="0" destOrd="0" presId="urn:microsoft.com/office/officeart/2005/8/layout/process4"/>
    <dgm:cxn modelId="{0B57CF1F-9AF4-4788-B020-A04EB86AC6E1}" type="presParOf" srcId="{72438B52-9B7A-42DB-9E06-2FBB2FC63FF4}" destId="{A59B4E96-3779-48D9-AD10-1D73DE3A7460}" srcOrd="1" destOrd="0" presId="urn:microsoft.com/office/officeart/2005/8/layout/process4"/>
    <dgm:cxn modelId="{22449272-1EB8-45DB-B627-DBE40C3D7B75}" type="presParOf" srcId="{72438B52-9B7A-42DB-9E06-2FBB2FC63FF4}" destId="{4E0DA038-C8CE-4DC1-8928-D0D981BCE266}" srcOrd="2" destOrd="0" presId="urn:microsoft.com/office/officeart/2005/8/layout/process4"/>
    <dgm:cxn modelId="{365E6FD9-E682-4657-B003-BDA53514EA06}" type="presParOf" srcId="{4E0DA038-C8CE-4DC1-8928-D0D981BCE266}" destId="{10E74169-DFF0-44B5-8318-534C6DF4C1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DE78D-AAAC-4026-B972-075D3D557327}" type="doc">
      <dgm:prSet loTypeId="urn:microsoft.com/office/officeart/2005/8/layout/process4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A34BF64E-7D1B-4742-B435-8D6C4479C1F7}">
      <dgm:prSet phldrT="[Text]" custT="1"/>
      <dgm:spPr/>
      <dgm:t>
        <a:bodyPr/>
        <a:lstStyle/>
        <a:p>
          <a:r>
            <a:rPr lang="en-US" sz="1600" dirty="0" smtClean="0"/>
            <a:t>Team that wins most matches</a:t>
          </a:r>
          <a:endParaRPr lang="en-GB" sz="1600" dirty="0"/>
        </a:p>
      </dgm:t>
    </dgm:pt>
    <dgm:pt modelId="{39D99BE8-526B-4832-A1CC-081AFCC029D2}" type="parTrans" cxnId="{D810FD3F-CEFA-47DE-8CD3-A12C530DF732}">
      <dgm:prSet/>
      <dgm:spPr/>
      <dgm:t>
        <a:bodyPr/>
        <a:lstStyle/>
        <a:p>
          <a:endParaRPr lang="en-GB"/>
        </a:p>
      </dgm:t>
    </dgm:pt>
    <dgm:pt modelId="{4E7647D0-B363-4BF7-B82A-753841C9FDD2}" type="sibTrans" cxnId="{D810FD3F-CEFA-47DE-8CD3-A12C530DF732}">
      <dgm:prSet/>
      <dgm:spPr/>
      <dgm:t>
        <a:bodyPr/>
        <a:lstStyle/>
        <a:p>
          <a:endParaRPr lang="en-GB"/>
        </a:p>
      </dgm:t>
    </dgm:pt>
    <dgm:pt modelId="{7D8238D1-1CED-4B0F-A9EB-49865B47E3A2}">
      <dgm:prSet phldrT="[Text]" custT="1"/>
      <dgm:spPr/>
      <dgm:t>
        <a:bodyPr/>
        <a:lstStyle/>
        <a:p>
          <a:r>
            <a:rPr lang="en-US" sz="1800" dirty="0" smtClean="0"/>
            <a:t>If equal number of matches</a:t>
          </a:r>
          <a:endParaRPr lang="en-GB" sz="1800" dirty="0"/>
        </a:p>
      </dgm:t>
    </dgm:pt>
    <dgm:pt modelId="{0A69D177-3D80-4E91-9A10-D95871659808}" type="parTrans" cxnId="{44A9F963-FAB4-4527-A66C-E69819A2D5D9}">
      <dgm:prSet/>
      <dgm:spPr/>
      <dgm:t>
        <a:bodyPr/>
        <a:lstStyle/>
        <a:p>
          <a:endParaRPr lang="en-GB"/>
        </a:p>
      </dgm:t>
    </dgm:pt>
    <dgm:pt modelId="{31853E2A-B4D1-4552-A733-64A8CD879688}" type="sibTrans" cxnId="{44A9F963-FAB4-4527-A66C-E69819A2D5D9}">
      <dgm:prSet/>
      <dgm:spPr/>
      <dgm:t>
        <a:bodyPr/>
        <a:lstStyle/>
        <a:p>
          <a:endParaRPr lang="en-GB"/>
        </a:p>
      </dgm:t>
    </dgm:pt>
    <dgm:pt modelId="{318F0342-1D47-45C5-9AE4-01D0E783DF82}">
      <dgm:prSet phldrT="[Text]" custT="1"/>
      <dgm:spPr/>
      <dgm:t>
        <a:bodyPr/>
        <a:lstStyle/>
        <a:p>
          <a:r>
            <a:rPr lang="en-US" sz="1600" dirty="0" smtClean="0"/>
            <a:t>Team that has more points</a:t>
          </a:r>
          <a:endParaRPr lang="en-GB" sz="1600" dirty="0"/>
        </a:p>
      </dgm:t>
    </dgm:pt>
    <dgm:pt modelId="{D4940F2C-A2AD-446B-97B7-AC6B3E298C6D}" type="parTrans" cxnId="{BA447325-B30A-43DB-9A93-772D8A13EFF1}">
      <dgm:prSet/>
      <dgm:spPr/>
      <dgm:t>
        <a:bodyPr/>
        <a:lstStyle/>
        <a:p>
          <a:endParaRPr lang="en-GB"/>
        </a:p>
      </dgm:t>
    </dgm:pt>
    <dgm:pt modelId="{2A2A64BA-2F44-47F8-BDC7-F0AB666F4BD1}" type="sibTrans" cxnId="{BA447325-B30A-43DB-9A93-772D8A13EFF1}">
      <dgm:prSet/>
      <dgm:spPr/>
      <dgm:t>
        <a:bodyPr/>
        <a:lstStyle/>
        <a:p>
          <a:endParaRPr lang="en-GB"/>
        </a:p>
      </dgm:t>
    </dgm:pt>
    <dgm:pt modelId="{CF18609A-7D8C-4AF8-BCB5-53D76B00DD80}">
      <dgm:prSet phldrT="[Text]" custT="1"/>
      <dgm:spPr/>
      <dgm:t>
        <a:bodyPr/>
        <a:lstStyle/>
        <a:p>
          <a:r>
            <a:rPr lang="en-US" sz="1600" dirty="0" smtClean="0"/>
            <a:t>If equal nr. of votes by Judges:</a:t>
          </a:r>
          <a:endParaRPr lang="en-GB" sz="1600" dirty="0"/>
        </a:p>
      </dgm:t>
    </dgm:pt>
    <dgm:pt modelId="{4B799571-5E38-42F8-939F-DA4FB20B90BF}" type="parTrans" cxnId="{628B5B80-CBE1-4C43-9FAF-FB5BDBAE633B}">
      <dgm:prSet/>
      <dgm:spPr/>
      <dgm:t>
        <a:bodyPr/>
        <a:lstStyle/>
        <a:p>
          <a:endParaRPr lang="en-GB"/>
        </a:p>
      </dgm:t>
    </dgm:pt>
    <dgm:pt modelId="{4820E7C2-5A34-46F0-80BA-BB3B10AFC8B0}" type="sibTrans" cxnId="{628B5B80-CBE1-4C43-9FAF-FB5BDBAE633B}">
      <dgm:prSet/>
      <dgm:spPr/>
      <dgm:t>
        <a:bodyPr/>
        <a:lstStyle/>
        <a:p>
          <a:endParaRPr lang="en-GB"/>
        </a:p>
      </dgm:t>
    </dgm:pt>
    <dgm:pt modelId="{28872F8D-3C6B-4FBE-87B0-5A3275BDE2E4}">
      <dgm:prSet phldrT="[Text]" custT="1"/>
      <dgm:spPr/>
      <dgm:t>
        <a:bodyPr/>
        <a:lstStyle/>
        <a:p>
          <a:r>
            <a:rPr lang="en-US" sz="2000" dirty="0" smtClean="0"/>
            <a:t>New ind. match</a:t>
          </a:r>
          <a:endParaRPr lang="en-GB" sz="2000" dirty="0"/>
        </a:p>
      </dgm:t>
    </dgm:pt>
    <dgm:pt modelId="{F4A310C7-B30A-4BCA-9FEA-427490B4540F}" type="parTrans" cxnId="{EF87A6F4-F8A1-4CD7-ADDC-A7BFACB09A1D}">
      <dgm:prSet/>
      <dgm:spPr/>
      <dgm:t>
        <a:bodyPr/>
        <a:lstStyle/>
        <a:p>
          <a:endParaRPr lang="en-GB"/>
        </a:p>
      </dgm:t>
    </dgm:pt>
    <dgm:pt modelId="{18E7FB4F-6F0E-404B-9C7C-3CCA14E8C491}" type="sibTrans" cxnId="{EF87A6F4-F8A1-4CD7-ADDC-A7BFACB09A1D}">
      <dgm:prSet/>
      <dgm:spPr/>
      <dgm:t>
        <a:bodyPr/>
        <a:lstStyle/>
        <a:p>
          <a:endParaRPr lang="en-GB"/>
        </a:p>
      </dgm:t>
    </dgm:pt>
    <dgm:pt modelId="{308CB5A7-B963-4B09-8F8D-92A2280E52DB}">
      <dgm:prSet phldrT="[Text]" custT="1"/>
      <dgm:spPr/>
      <dgm:t>
        <a:bodyPr/>
        <a:lstStyle/>
        <a:p>
          <a:r>
            <a:rPr lang="en-US" sz="1800" dirty="0" smtClean="0"/>
            <a:t>If equal or no score:</a:t>
          </a:r>
          <a:endParaRPr lang="en-GB" sz="1800" dirty="0"/>
        </a:p>
      </dgm:t>
    </dgm:pt>
    <dgm:pt modelId="{DDE9CF34-4989-475F-86D8-C364D3B30B63}" type="parTrans" cxnId="{6C4D642F-D68C-49A3-B33B-67F88528834B}">
      <dgm:prSet/>
      <dgm:spPr/>
      <dgm:t>
        <a:bodyPr/>
        <a:lstStyle/>
        <a:p>
          <a:endParaRPr lang="en-GB"/>
        </a:p>
      </dgm:t>
    </dgm:pt>
    <dgm:pt modelId="{A77D1B2C-6C7F-482A-88D7-BF8412E5EE8C}" type="sibTrans" cxnId="{6C4D642F-D68C-49A3-B33B-67F88528834B}">
      <dgm:prSet/>
      <dgm:spPr/>
      <dgm:t>
        <a:bodyPr/>
        <a:lstStyle/>
        <a:p>
          <a:endParaRPr lang="en-GB"/>
        </a:p>
      </dgm:t>
    </dgm:pt>
    <dgm:pt modelId="{A3A592E6-145E-43C0-895E-1EC7D02392C0}" type="pres">
      <dgm:prSet presAssocID="{15CDE78D-AAAC-4026-B972-075D3D557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2B933F0-D804-4D62-920F-DBCF3514670F}" type="pres">
      <dgm:prSet presAssocID="{28872F8D-3C6B-4FBE-87B0-5A3275BDE2E4}" presName="boxAndChildren" presStyleCnt="0"/>
      <dgm:spPr/>
    </dgm:pt>
    <dgm:pt modelId="{0CDFD1F2-23FB-4B10-84D5-D0E20E9D8EE1}" type="pres">
      <dgm:prSet presAssocID="{28872F8D-3C6B-4FBE-87B0-5A3275BDE2E4}" presName="parentTextBox" presStyleLbl="node1" presStyleIdx="0" presStyleCnt="3"/>
      <dgm:spPr/>
      <dgm:t>
        <a:bodyPr/>
        <a:lstStyle/>
        <a:p>
          <a:endParaRPr lang="en-GB"/>
        </a:p>
      </dgm:t>
    </dgm:pt>
    <dgm:pt modelId="{C24F9F21-909D-4331-81C6-EAA857B97152}" type="pres">
      <dgm:prSet presAssocID="{28872F8D-3C6B-4FBE-87B0-5A3275BDE2E4}" presName="entireBox" presStyleLbl="node1" presStyleIdx="0" presStyleCnt="3"/>
      <dgm:spPr/>
      <dgm:t>
        <a:bodyPr/>
        <a:lstStyle/>
        <a:p>
          <a:endParaRPr lang="en-GB"/>
        </a:p>
      </dgm:t>
    </dgm:pt>
    <dgm:pt modelId="{7F9C1000-E467-4370-BE49-7244867664B1}" type="pres">
      <dgm:prSet presAssocID="{28872F8D-3C6B-4FBE-87B0-5A3275BDE2E4}" presName="descendantBox" presStyleCnt="0"/>
      <dgm:spPr/>
    </dgm:pt>
    <dgm:pt modelId="{25CBB458-D30A-4231-ABE3-632A18EC5350}" type="pres">
      <dgm:prSet presAssocID="{308CB5A7-B963-4B09-8F8D-92A2280E52D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EE9FC-122D-435A-AC90-AF327D1B6B77}" type="pres">
      <dgm:prSet presAssocID="{2A2A64BA-2F44-47F8-BDC7-F0AB666F4BD1}" presName="sp" presStyleCnt="0"/>
      <dgm:spPr/>
    </dgm:pt>
    <dgm:pt modelId="{5B88DE40-C108-47BA-A08A-9B86F4912D25}" type="pres">
      <dgm:prSet presAssocID="{318F0342-1D47-45C5-9AE4-01D0E783DF82}" presName="arrowAndChildren" presStyleCnt="0"/>
      <dgm:spPr/>
    </dgm:pt>
    <dgm:pt modelId="{7AB7F033-B7BD-4689-BCD6-1F2688F9E83C}" type="pres">
      <dgm:prSet presAssocID="{318F0342-1D47-45C5-9AE4-01D0E783DF82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741C9137-B46E-4FF6-ADAE-9E663BC74846}" type="pres">
      <dgm:prSet presAssocID="{318F0342-1D47-45C5-9AE4-01D0E783DF82}" presName="arrow" presStyleLbl="node1" presStyleIdx="1" presStyleCnt="3" custLinFactNeighborY="-1597"/>
      <dgm:spPr/>
      <dgm:t>
        <a:bodyPr/>
        <a:lstStyle/>
        <a:p>
          <a:endParaRPr lang="en-GB"/>
        </a:p>
      </dgm:t>
    </dgm:pt>
    <dgm:pt modelId="{4230533C-04CA-4A3B-895C-91DE4C954F4A}" type="pres">
      <dgm:prSet presAssocID="{318F0342-1D47-45C5-9AE4-01D0E783DF82}" presName="descendantArrow" presStyleCnt="0"/>
      <dgm:spPr/>
    </dgm:pt>
    <dgm:pt modelId="{AF03D7A6-82A6-428A-88DA-799117BB5E66}" type="pres">
      <dgm:prSet presAssocID="{CF18609A-7D8C-4AF8-BCB5-53D76B00DD8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CB9A9-4703-4994-8D57-2ED881C58D40}" type="pres">
      <dgm:prSet presAssocID="{4E7647D0-B363-4BF7-B82A-753841C9FDD2}" presName="sp" presStyleCnt="0"/>
      <dgm:spPr/>
    </dgm:pt>
    <dgm:pt modelId="{72438B52-9B7A-42DB-9E06-2FBB2FC63FF4}" type="pres">
      <dgm:prSet presAssocID="{A34BF64E-7D1B-4742-B435-8D6C4479C1F7}" presName="arrowAndChildren" presStyleCnt="0"/>
      <dgm:spPr/>
    </dgm:pt>
    <dgm:pt modelId="{2E1945F8-EC02-4CBF-A59D-E2ACD1797063}" type="pres">
      <dgm:prSet presAssocID="{A34BF64E-7D1B-4742-B435-8D6C4479C1F7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A59B4E96-3779-48D9-AD10-1D73DE3A7460}" type="pres">
      <dgm:prSet presAssocID="{A34BF64E-7D1B-4742-B435-8D6C4479C1F7}" presName="arrow" presStyleLbl="node1" presStyleIdx="2" presStyleCnt="3" custLinFactNeighborX="308" custLinFactNeighborY="-13753"/>
      <dgm:spPr/>
      <dgm:t>
        <a:bodyPr/>
        <a:lstStyle/>
        <a:p>
          <a:endParaRPr lang="en-GB"/>
        </a:p>
      </dgm:t>
    </dgm:pt>
    <dgm:pt modelId="{4E0DA038-C8CE-4DC1-8928-D0D981BCE266}" type="pres">
      <dgm:prSet presAssocID="{A34BF64E-7D1B-4742-B435-8D6C4479C1F7}" presName="descendantArrow" presStyleCnt="0"/>
      <dgm:spPr/>
    </dgm:pt>
    <dgm:pt modelId="{10E74169-DFF0-44B5-8318-534C6DF4C11A}" type="pres">
      <dgm:prSet presAssocID="{7D8238D1-1CED-4B0F-A9EB-49865B47E3A2}" presName="childTextArrow" presStyleLbl="fgAccFollowNode1" presStyleIdx="2" presStyleCnt="3" custLinFactNeighborX="-2632" custLinFactNeighborY="-58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FDDC15-E41E-41F2-9BE2-487E19978544}" type="presOf" srcId="{15CDE78D-AAAC-4026-B972-075D3D557327}" destId="{A3A592E6-145E-43C0-895E-1EC7D02392C0}" srcOrd="0" destOrd="0" presId="urn:microsoft.com/office/officeart/2005/8/layout/process4"/>
    <dgm:cxn modelId="{24C91119-D9E9-4B8F-B4FA-E8578860E473}" type="presOf" srcId="{28872F8D-3C6B-4FBE-87B0-5A3275BDE2E4}" destId="{0CDFD1F2-23FB-4B10-84D5-D0E20E9D8EE1}" srcOrd="0" destOrd="0" presId="urn:microsoft.com/office/officeart/2005/8/layout/process4"/>
    <dgm:cxn modelId="{4B42009F-C9C0-481A-BC4F-B613FB9708F1}" type="presOf" srcId="{318F0342-1D47-45C5-9AE4-01D0E783DF82}" destId="{741C9137-B46E-4FF6-ADAE-9E663BC74846}" srcOrd="1" destOrd="0" presId="urn:microsoft.com/office/officeart/2005/8/layout/process4"/>
    <dgm:cxn modelId="{3CBE8696-E0D1-4D8E-906A-0284A80CA0EA}" type="presOf" srcId="{CF18609A-7D8C-4AF8-BCB5-53D76B00DD80}" destId="{AF03D7A6-82A6-428A-88DA-799117BB5E66}" srcOrd="0" destOrd="0" presId="urn:microsoft.com/office/officeart/2005/8/layout/process4"/>
    <dgm:cxn modelId="{6C8929CB-A098-48C0-BFFF-838CA448F503}" type="presOf" srcId="{308CB5A7-B963-4B09-8F8D-92A2280E52DB}" destId="{25CBB458-D30A-4231-ABE3-632A18EC5350}" srcOrd="0" destOrd="0" presId="urn:microsoft.com/office/officeart/2005/8/layout/process4"/>
    <dgm:cxn modelId="{164C89CB-FA96-4135-9BF6-89F977F5F3FE}" type="presOf" srcId="{A34BF64E-7D1B-4742-B435-8D6C4479C1F7}" destId="{2E1945F8-EC02-4CBF-A59D-E2ACD1797063}" srcOrd="0" destOrd="0" presId="urn:microsoft.com/office/officeart/2005/8/layout/process4"/>
    <dgm:cxn modelId="{ECB4DF9F-C64C-4276-8A8C-5B032591E9DF}" type="presOf" srcId="{7D8238D1-1CED-4B0F-A9EB-49865B47E3A2}" destId="{10E74169-DFF0-44B5-8318-534C6DF4C11A}" srcOrd="0" destOrd="0" presId="urn:microsoft.com/office/officeart/2005/8/layout/process4"/>
    <dgm:cxn modelId="{BA447325-B30A-43DB-9A93-772D8A13EFF1}" srcId="{15CDE78D-AAAC-4026-B972-075D3D557327}" destId="{318F0342-1D47-45C5-9AE4-01D0E783DF82}" srcOrd="1" destOrd="0" parTransId="{D4940F2C-A2AD-446B-97B7-AC6B3E298C6D}" sibTransId="{2A2A64BA-2F44-47F8-BDC7-F0AB666F4BD1}"/>
    <dgm:cxn modelId="{6C4D642F-D68C-49A3-B33B-67F88528834B}" srcId="{28872F8D-3C6B-4FBE-87B0-5A3275BDE2E4}" destId="{308CB5A7-B963-4B09-8F8D-92A2280E52DB}" srcOrd="0" destOrd="0" parTransId="{DDE9CF34-4989-475F-86D8-C364D3B30B63}" sibTransId="{A77D1B2C-6C7F-482A-88D7-BF8412E5EE8C}"/>
    <dgm:cxn modelId="{D810FD3F-CEFA-47DE-8CD3-A12C530DF732}" srcId="{15CDE78D-AAAC-4026-B972-075D3D557327}" destId="{A34BF64E-7D1B-4742-B435-8D6C4479C1F7}" srcOrd="0" destOrd="0" parTransId="{39D99BE8-526B-4832-A1CC-081AFCC029D2}" sibTransId="{4E7647D0-B363-4BF7-B82A-753841C9FDD2}"/>
    <dgm:cxn modelId="{628B5B80-CBE1-4C43-9FAF-FB5BDBAE633B}" srcId="{318F0342-1D47-45C5-9AE4-01D0E783DF82}" destId="{CF18609A-7D8C-4AF8-BCB5-53D76B00DD80}" srcOrd="0" destOrd="0" parTransId="{4B799571-5E38-42F8-939F-DA4FB20B90BF}" sibTransId="{4820E7C2-5A34-46F0-80BA-BB3B10AFC8B0}"/>
    <dgm:cxn modelId="{05A57734-B223-43FB-88FE-20283057DBA0}" type="presOf" srcId="{318F0342-1D47-45C5-9AE4-01D0E783DF82}" destId="{7AB7F033-B7BD-4689-BCD6-1F2688F9E83C}" srcOrd="0" destOrd="0" presId="urn:microsoft.com/office/officeart/2005/8/layout/process4"/>
    <dgm:cxn modelId="{8B8C1CD5-90C2-4E09-8F3F-62E6690A3DA2}" type="presOf" srcId="{28872F8D-3C6B-4FBE-87B0-5A3275BDE2E4}" destId="{C24F9F21-909D-4331-81C6-EAA857B97152}" srcOrd="1" destOrd="0" presId="urn:microsoft.com/office/officeart/2005/8/layout/process4"/>
    <dgm:cxn modelId="{83A8F5AD-FBD0-4FD9-A307-D9CE3C423D8C}" type="presOf" srcId="{A34BF64E-7D1B-4742-B435-8D6C4479C1F7}" destId="{A59B4E96-3779-48D9-AD10-1D73DE3A7460}" srcOrd="1" destOrd="0" presId="urn:microsoft.com/office/officeart/2005/8/layout/process4"/>
    <dgm:cxn modelId="{44A9F963-FAB4-4527-A66C-E69819A2D5D9}" srcId="{A34BF64E-7D1B-4742-B435-8D6C4479C1F7}" destId="{7D8238D1-1CED-4B0F-A9EB-49865B47E3A2}" srcOrd="0" destOrd="0" parTransId="{0A69D177-3D80-4E91-9A10-D95871659808}" sibTransId="{31853E2A-B4D1-4552-A733-64A8CD879688}"/>
    <dgm:cxn modelId="{EF87A6F4-F8A1-4CD7-ADDC-A7BFACB09A1D}" srcId="{15CDE78D-AAAC-4026-B972-075D3D557327}" destId="{28872F8D-3C6B-4FBE-87B0-5A3275BDE2E4}" srcOrd="2" destOrd="0" parTransId="{F4A310C7-B30A-4BCA-9FEA-427490B4540F}" sibTransId="{18E7FB4F-6F0E-404B-9C7C-3CCA14E8C491}"/>
    <dgm:cxn modelId="{BC03592B-F0F1-4794-B16A-412D437D8B15}" type="presParOf" srcId="{A3A592E6-145E-43C0-895E-1EC7D02392C0}" destId="{22B933F0-D804-4D62-920F-DBCF3514670F}" srcOrd="0" destOrd="0" presId="urn:microsoft.com/office/officeart/2005/8/layout/process4"/>
    <dgm:cxn modelId="{743C693B-2454-4A2F-8291-BFA434B9A204}" type="presParOf" srcId="{22B933F0-D804-4D62-920F-DBCF3514670F}" destId="{0CDFD1F2-23FB-4B10-84D5-D0E20E9D8EE1}" srcOrd="0" destOrd="0" presId="urn:microsoft.com/office/officeart/2005/8/layout/process4"/>
    <dgm:cxn modelId="{0871D7E9-2E8F-44A5-9975-A140C434FC20}" type="presParOf" srcId="{22B933F0-D804-4D62-920F-DBCF3514670F}" destId="{C24F9F21-909D-4331-81C6-EAA857B97152}" srcOrd="1" destOrd="0" presId="urn:microsoft.com/office/officeart/2005/8/layout/process4"/>
    <dgm:cxn modelId="{5C15679D-AD39-4CCB-AEDA-0AF0D9FC1BC7}" type="presParOf" srcId="{22B933F0-D804-4D62-920F-DBCF3514670F}" destId="{7F9C1000-E467-4370-BE49-7244867664B1}" srcOrd="2" destOrd="0" presId="urn:microsoft.com/office/officeart/2005/8/layout/process4"/>
    <dgm:cxn modelId="{07C297AC-491A-4230-963A-2DB8ED20F0EB}" type="presParOf" srcId="{7F9C1000-E467-4370-BE49-7244867664B1}" destId="{25CBB458-D30A-4231-ABE3-632A18EC5350}" srcOrd="0" destOrd="0" presId="urn:microsoft.com/office/officeart/2005/8/layout/process4"/>
    <dgm:cxn modelId="{4D7C1193-B063-4D53-95AB-EF9EE116E776}" type="presParOf" srcId="{A3A592E6-145E-43C0-895E-1EC7D02392C0}" destId="{476EE9FC-122D-435A-AC90-AF327D1B6B77}" srcOrd="1" destOrd="0" presId="urn:microsoft.com/office/officeart/2005/8/layout/process4"/>
    <dgm:cxn modelId="{4F9E4FDB-511E-46C1-ACA3-323CA620F8F1}" type="presParOf" srcId="{A3A592E6-145E-43C0-895E-1EC7D02392C0}" destId="{5B88DE40-C108-47BA-A08A-9B86F4912D25}" srcOrd="2" destOrd="0" presId="urn:microsoft.com/office/officeart/2005/8/layout/process4"/>
    <dgm:cxn modelId="{78F8767E-50C9-4672-858C-F17AB9E361F5}" type="presParOf" srcId="{5B88DE40-C108-47BA-A08A-9B86F4912D25}" destId="{7AB7F033-B7BD-4689-BCD6-1F2688F9E83C}" srcOrd="0" destOrd="0" presId="urn:microsoft.com/office/officeart/2005/8/layout/process4"/>
    <dgm:cxn modelId="{04961EB7-FD1E-4D8D-A417-CB125BD091B9}" type="presParOf" srcId="{5B88DE40-C108-47BA-A08A-9B86F4912D25}" destId="{741C9137-B46E-4FF6-ADAE-9E663BC74846}" srcOrd="1" destOrd="0" presId="urn:microsoft.com/office/officeart/2005/8/layout/process4"/>
    <dgm:cxn modelId="{9A12FBC9-8A12-4254-9D7F-C1B84F2045B6}" type="presParOf" srcId="{5B88DE40-C108-47BA-A08A-9B86F4912D25}" destId="{4230533C-04CA-4A3B-895C-91DE4C954F4A}" srcOrd="2" destOrd="0" presId="urn:microsoft.com/office/officeart/2005/8/layout/process4"/>
    <dgm:cxn modelId="{8B65948A-6DAF-494A-AE05-1D5CAAF6AA46}" type="presParOf" srcId="{4230533C-04CA-4A3B-895C-91DE4C954F4A}" destId="{AF03D7A6-82A6-428A-88DA-799117BB5E66}" srcOrd="0" destOrd="0" presId="urn:microsoft.com/office/officeart/2005/8/layout/process4"/>
    <dgm:cxn modelId="{65CAEDD6-A62E-49DA-994C-819A4ACE7EF2}" type="presParOf" srcId="{A3A592E6-145E-43C0-895E-1EC7D02392C0}" destId="{749CB9A9-4703-4994-8D57-2ED881C58D40}" srcOrd="3" destOrd="0" presId="urn:microsoft.com/office/officeart/2005/8/layout/process4"/>
    <dgm:cxn modelId="{95B7A046-4629-46D7-AC17-8C448CF58EA4}" type="presParOf" srcId="{A3A592E6-145E-43C0-895E-1EC7D02392C0}" destId="{72438B52-9B7A-42DB-9E06-2FBB2FC63FF4}" srcOrd="4" destOrd="0" presId="urn:microsoft.com/office/officeart/2005/8/layout/process4"/>
    <dgm:cxn modelId="{351231E0-F90A-4DFD-9CF7-66F0C5DD8448}" type="presParOf" srcId="{72438B52-9B7A-42DB-9E06-2FBB2FC63FF4}" destId="{2E1945F8-EC02-4CBF-A59D-E2ACD1797063}" srcOrd="0" destOrd="0" presId="urn:microsoft.com/office/officeart/2005/8/layout/process4"/>
    <dgm:cxn modelId="{14396A64-762C-4244-AD13-B33E12CC8C7E}" type="presParOf" srcId="{72438B52-9B7A-42DB-9E06-2FBB2FC63FF4}" destId="{A59B4E96-3779-48D9-AD10-1D73DE3A7460}" srcOrd="1" destOrd="0" presId="urn:microsoft.com/office/officeart/2005/8/layout/process4"/>
    <dgm:cxn modelId="{A030EC8A-D0CD-4DFF-9523-8CC0DC2795EF}" type="presParOf" srcId="{72438B52-9B7A-42DB-9E06-2FBB2FC63FF4}" destId="{4E0DA038-C8CE-4DC1-8928-D0D981BCE266}" srcOrd="2" destOrd="0" presId="urn:microsoft.com/office/officeart/2005/8/layout/process4"/>
    <dgm:cxn modelId="{2F5E472C-48CE-43CD-B89F-E2E44F80212E}" type="presParOf" srcId="{4E0DA038-C8CE-4DC1-8928-D0D981BCE266}" destId="{10E74169-DFF0-44B5-8318-534C6DF4C1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906AED-A9F6-4D25-8687-D90E8869FA1F}" type="datetimeFigureOut">
              <a:rPr lang="en-GB"/>
              <a:pPr>
                <a:defRPr/>
              </a:pPr>
              <a:t>26/10/2011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0FCD34-3E33-43C0-82BE-93DEB57C9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2BAA94-A3CC-4EBD-8F18-A591067602F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FDA9C-9334-499F-AE28-9313DDCC5EA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9B99F-B8FC-420F-8E6E-66028C7D789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873BA-EB82-46C3-8DC9-0AB6C82EA2E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E527D-6529-48B2-9B30-576EA67247B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5638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2011 KUMITE RULES REVISION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E218-40C6-4EE6-9E52-97EDA4F3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0CA890-BE83-4F93-917D-0DC37534BA6C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8C6D-6876-46BA-8EEB-3B5ABC209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3D6179-6D9B-40CE-9145-7DBCFBB776A2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4220-E16A-451B-9FDA-7D9B93B0C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03" y="259139"/>
            <a:ext cx="765099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0534-2F0C-466A-A484-3346D9C4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D16657-0EB7-4C56-8FA0-1D7A54F1ED5A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C934-1791-4F51-B37B-1DA62810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9B613D-7A72-4DA5-8DBC-8C2EB964BCB1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66A6-C68D-404F-AE00-AB695B4A7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27A794-3848-461F-A31C-7761188FACA9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7ED3-DB2B-4187-9EAB-2322F5BD9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B927DB-E443-447A-9B70-319EA6B8AEC4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2D18-E985-4515-8279-ACC4DDC1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71C3AB-0D96-49CD-9F96-F75EEBE4429A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07DA-DE7E-4558-8D52-54CA5780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31AD27-A827-4A31-AACA-D50D9501924B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1B48-427D-497C-8F16-6A51D98F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5C7FE6-D135-4A88-B04C-40B9C4DE7577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6AA5-68DA-4C09-838D-41E3F737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25DBD7-2938-48DE-898C-011F3E7E2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" descr="http://www.solisortus.co.za/image.axd?picture=WKF+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52400"/>
            <a:ext cx="750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-bild111111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752600"/>
          </a:xfrm>
        </p:spPr>
        <p:txBody>
          <a:bodyPr/>
          <a:lstStyle/>
          <a:p>
            <a:pPr eaLnBrk="1" hangingPunct="1"/>
            <a:r>
              <a:rPr lang="en-US" sz="4000" b="1" smtClean="0"/>
              <a:t>   </a:t>
            </a:r>
            <a:br>
              <a:rPr lang="en-US" sz="4000" b="1" smtClean="0"/>
            </a:br>
            <a:r>
              <a:rPr lang="en-US" sz="4000" b="1" smtClean="0"/>
              <a:t>  </a:t>
            </a:r>
            <a:br>
              <a:rPr lang="en-US" sz="4000" b="1" smtClean="0"/>
            </a:br>
            <a:r>
              <a:rPr lang="en-US" sz="4000" b="1" smtClean="0"/>
              <a:t>  </a:t>
            </a:r>
            <a:r>
              <a:rPr lang="sk-SK" sz="4000" b="1" smtClean="0"/>
              <a:t>SVETOVÁ FEDERÁCIA</a:t>
            </a:r>
            <a:r>
              <a:rPr lang="en-US" sz="4000" b="1" smtClean="0"/>
              <a:t> KARATE  </a:t>
            </a:r>
            <a:br>
              <a:rPr lang="en-US" sz="4000" b="1" smtClean="0"/>
            </a:br>
            <a:r>
              <a:rPr lang="en-US" sz="4000" b="1" smtClean="0"/>
              <a:t>   2011 </a:t>
            </a:r>
            <a:r>
              <a:rPr lang="sk-SK" sz="4000" b="1" smtClean="0"/>
              <a:t>PRAVIDLÁ </a:t>
            </a:r>
            <a:r>
              <a:rPr lang="en-US" sz="4000" b="1" smtClean="0"/>
              <a:t>KUMITE </a:t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  </a:t>
            </a:r>
            <a:r>
              <a:rPr lang="en-US" sz="3600" b="1" smtClean="0">
                <a:solidFill>
                  <a:srgbClr val="0000CC"/>
                </a:solidFill>
              </a:rPr>
              <a:t>Sum</a:t>
            </a:r>
            <a:r>
              <a:rPr lang="sk-SK" sz="3600" b="1" smtClean="0">
                <a:solidFill>
                  <a:srgbClr val="0000CC"/>
                </a:solidFill>
              </a:rPr>
              <a:t>arizácia zmien </a:t>
            </a:r>
            <a:r>
              <a:rPr lang="en-US" sz="3600" b="1" smtClean="0">
                <a:solidFill>
                  <a:srgbClr val="0000CC"/>
                </a:solidFill>
              </a:rPr>
              <a:t> </a:t>
            </a:r>
            <a:br>
              <a:rPr lang="en-US" sz="3600" b="1" smtClean="0">
                <a:solidFill>
                  <a:srgbClr val="0000CC"/>
                </a:solidFill>
              </a:rPr>
            </a:br>
            <a:endParaRPr lang="en-US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4191000"/>
            <a:ext cx="7924800" cy="2371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u="sng">
                <a:latin typeface="Calibri" pitchFamily="34" charset="0"/>
              </a:rPr>
              <a:t>  </a:t>
            </a:r>
          </a:p>
          <a:p>
            <a:pPr algn="ctr">
              <a:defRPr/>
            </a:pPr>
            <a:r>
              <a:rPr lang="sv-SE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   </a:t>
            </a: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sk-SK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sk-SK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</a:t>
            </a:r>
            <a:r>
              <a:rPr lang="sv-SE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sk-SK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v-SE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Javier Escalante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5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8077200" cy="4572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CC"/>
                </a:solidFill>
              </a:rPr>
              <a:t>               </a:t>
            </a:r>
            <a:r>
              <a:rPr lang="sk-SK" sz="4000" b="1" smtClean="0">
                <a:solidFill>
                  <a:srgbClr val="0000CC"/>
                </a:solidFill>
              </a:rPr>
              <a:t>Prečo štyria sudcovia</a:t>
            </a:r>
            <a:r>
              <a:rPr lang="en-GB" sz="4000" b="1" smtClean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14400" y="2819400"/>
            <a:ext cx="7772400" cy="822325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GB" sz="2400" i="1" dirty="0"/>
          </a:p>
        </p:txBody>
      </p:sp>
      <p:sp>
        <p:nvSpPr>
          <p:cNvPr id="24579" name="Rektangel 8"/>
          <p:cNvSpPr>
            <a:spLocks noChangeArrowheads="1"/>
          </p:cNvSpPr>
          <p:nvPr/>
        </p:nvSpPr>
        <p:spPr bwMode="auto">
          <a:xfrm>
            <a:off x="838200" y="1752600"/>
            <a:ext cx="7543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>
              <a:latin typeface="Calibri" pitchFamily="34" charset="0"/>
            </a:endParaRPr>
          </a:p>
          <a:p>
            <a:pPr algn="ctr"/>
            <a:endParaRPr lang="en-US" sz="4400" b="1">
              <a:latin typeface="Calibri" pitchFamily="34" charset="0"/>
            </a:endParaRPr>
          </a:p>
          <a:p>
            <a:pPr algn="ctr"/>
            <a:endParaRPr lang="en-US" sz="4400" b="1">
              <a:latin typeface="Calibri" pitchFamily="34" charset="0"/>
            </a:endParaRPr>
          </a:p>
          <a:p>
            <a:pPr algn="ctr"/>
            <a:endParaRPr lang="en-GB" sz="4400" b="1">
              <a:latin typeface="Calibri" pitchFamily="34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981200" y="1676400"/>
            <a:ext cx="4894263" cy="4821238"/>
            <a:chOff x="2403" y="10337"/>
            <a:chExt cx="5753" cy="5689"/>
          </a:xfrm>
        </p:grpSpPr>
        <p:sp>
          <p:nvSpPr>
            <p:cNvPr id="24597" name="Rectangle 8"/>
            <p:cNvSpPr>
              <a:spLocks noChangeArrowheads="1"/>
            </p:cNvSpPr>
            <p:nvPr/>
          </p:nvSpPr>
          <p:spPr bwMode="auto">
            <a:xfrm>
              <a:off x="2403" y="10337"/>
              <a:ext cx="5753" cy="56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4598" name="Rectangle 9"/>
            <p:cNvSpPr>
              <a:spLocks noChangeArrowheads="1"/>
            </p:cNvSpPr>
            <p:nvPr/>
          </p:nvSpPr>
          <p:spPr bwMode="auto">
            <a:xfrm>
              <a:off x="2403" y="10337"/>
              <a:ext cx="5753" cy="56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4599" name="Rectangle 10"/>
            <p:cNvSpPr>
              <a:spLocks noChangeArrowheads="1"/>
            </p:cNvSpPr>
            <p:nvPr/>
          </p:nvSpPr>
          <p:spPr bwMode="auto">
            <a:xfrm>
              <a:off x="3358" y="11320"/>
              <a:ext cx="3824" cy="377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4600" name="Rectangle 11"/>
            <p:cNvSpPr>
              <a:spLocks noChangeArrowheads="1"/>
            </p:cNvSpPr>
            <p:nvPr/>
          </p:nvSpPr>
          <p:spPr bwMode="auto">
            <a:xfrm>
              <a:off x="3823" y="11800"/>
              <a:ext cx="2879" cy="281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4601" name="Freeform 12"/>
            <p:cNvSpPr>
              <a:spLocks/>
            </p:cNvSpPr>
            <p:nvPr/>
          </p:nvSpPr>
          <p:spPr bwMode="auto">
            <a:xfrm>
              <a:off x="4548" y="12918"/>
              <a:ext cx="38" cy="580"/>
            </a:xfrm>
            <a:custGeom>
              <a:avLst/>
              <a:gdLst>
                <a:gd name="T0" fmla="*/ 19 w 38"/>
                <a:gd name="T1" fmla="*/ 580 h 580"/>
                <a:gd name="T2" fmla="*/ 38 w 38"/>
                <a:gd name="T3" fmla="*/ 580 h 580"/>
                <a:gd name="T4" fmla="*/ 38 w 38"/>
                <a:gd name="T5" fmla="*/ 0 h 580"/>
                <a:gd name="T6" fmla="*/ 0 w 38"/>
                <a:gd name="T7" fmla="*/ 0 h 580"/>
                <a:gd name="T8" fmla="*/ 0 w 38"/>
                <a:gd name="T9" fmla="*/ 580 h 580"/>
                <a:gd name="T10" fmla="*/ 19 w 38"/>
                <a:gd name="T11" fmla="*/ 58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80"/>
                <a:gd name="T20" fmla="*/ 38 w 38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80">
                  <a:moveTo>
                    <a:pt x="19" y="580"/>
                  </a:moveTo>
                  <a:lnTo>
                    <a:pt x="38" y="58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580"/>
                  </a:lnTo>
                  <a:lnTo>
                    <a:pt x="19" y="5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602" name="Freeform 13"/>
            <p:cNvSpPr>
              <a:spLocks/>
            </p:cNvSpPr>
            <p:nvPr/>
          </p:nvSpPr>
          <p:spPr bwMode="auto">
            <a:xfrm>
              <a:off x="5992" y="12913"/>
              <a:ext cx="38" cy="590"/>
            </a:xfrm>
            <a:custGeom>
              <a:avLst/>
              <a:gdLst>
                <a:gd name="T0" fmla="*/ 19 w 38"/>
                <a:gd name="T1" fmla="*/ 590 h 590"/>
                <a:gd name="T2" fmla="*/ 38 w 38"/>
                <a:gd name="T3" fmla="*/ 590 h 590"/>
                <a:gd name="T4" fmla="*/ 38 w 38"/>
                <a:gd name="T5" fmla="*/ 0 h 590"/>
                <a:gd name="T6" fmla="*/ 0 w 38"/>
                <a:gd name="T7" fmla="*/ 0 h 590"/>
                <a:gd name="T8" fmla="*/ 0 w 38"/>
                <a:gd name="T9" fmla="*/ 590 h 590"/>
                <a:gd name="T10" fmla="*/ 19 w 38"/>
                <a:gd name="T11" fmla="*/ 59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90"/>
                <a:gd name="T20" fmla="*/ 38 w 38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90">
                  <a:moveTo>
                    <a:pt x="19" y="590"/>
                  </a:moveTo>
                  <a:lnTo>
                    <a:pt x="38" y="59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590"/>
                  </a:lnTo>
                  <a:lnTo>
                    <a:pt x="19" y="5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603" name="Freeform 14"/>
            <p:cNvSpPr>
              <a:spLocks/>
            </p:cNvSpPr>
            <p:nvPr/>
          </p:nvSpPr>
          <p:spPr bwMode="auto">
            <a:xfrm>
              <a:off x="5133" y="14160"/>
              <a:ext cx="240" cy="39"/>
            </a:xfrm>
            <a:custGeom>
              <a:avLst/>
              <a:gdLst>
                <a:gd name="T0" fmla="*/ 240 w 240"/>
                <a:gd name="T1" fmla="*/ 19 h 39"/>
                <a:gd name="T2" fmla="*/ 240 w 240"/>
                <a:gd name="T3" fmla="*/ 0 h 39"/>
                <a:gd name="T4" fmla="*/ 0 w 240"/>
                <a:gd name="T5" fmla="*/ 0 h 39"/>
                <a:gd name="T6" fmla="*/ 0 w 240"/>
                <a:gd name="T7" fmla="*/ 39 h 39"/>
                <a:gd name="T8" fmla="*/ 240 w 240"/>
                <a:gd name="T9" fmla="*/ 39 h 39"/>
                <a:gd name="T10" fmla="*/ 240 w 240"/>
                <a:gd name="T11" fmla="*/ 1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39"/>
                <a:gd name="T20" fmla="*/ 240 w 240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39">
                  <a:moveTo>
                    <a:pt x="240" y="19"/>
                  </a:moveTo>
                  <a:lnTo>
                    <a:pt x="24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40" y="39"/>
                  </a:lnTo>
                  <a:lnTo>
                    <a:pt x="2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15" name="chair"/>
          <p:cNvSpPr>
            <a:spLocks noEditPoints="1" noChangeArrowheads="1"/>
          </p:cNvSpPr>
          <p:nvPr/>
        </p:nvSpPr>
        <p:spPr bwMode="auto">
          <a:xfrm rot="18810959">
            <a:off x="2125663" y="1830388"/>
            <a:ext cx="558800" cy="431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5400 w 21600"/>
              <a:gd name="T9" fmla="*/ 7265 h 21600"/>
              <a:gd name="T10" fmla="*/ 16200 w 21600"/>
              <a:gd name="T11" fmla="*/ 178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16" name="chair"/>
          <p:cNvSpPr>
            <a:spLocks noEditPoints="1" noChangeArrowheads="1"/>
          </p:cNvSpPr>
          <p:nvPr/>
        </p:nvSpPr>
        <p:spPr bwMode="auto">
          <a:xfrm rot="8159847">
            <a:off x="6157913" y="5781675"/>
            <a:ext cx="558800" cy="431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5400 w 21600"/>
              <a:gd name="T9" fmla="*/ 7265 h 21600"/>
              <a:gd name="T10" fmla="*/ 16200 w 21600"/>
              <a:gd name="T11" fmla="*/ 178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17" name="chair"/>
          <p:cNvSpPr>
            <a:spLocks noEditPoints="1" noChangeArrowheads="1"/>
          </p:cNvSpPr>
          <p:nvPr/>
        </p:nvSpPr>
        <p:spPr bwMode="auto">
          <a:xfrm rot="13864107">
            <a:off x="2208213" y="5845175"/>
            <a:ext cx="558800" cy="431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5400 w 21600"/>
              <a:gd name="T9" fmla="*/ 7265 h 21600"/>
              <a:gd name="T10" fmla="*/ 16200 w 21600"/>
              <a:gd name="T11" fmla="*/ 178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18" name="chair"/>
          <p:cNvSpPr>
            <a:spLocks noEditPoints="1" noChangeArrowheads="1"/>
          </p:cNvSpPr>
          <p:nvPr/>
        </p:nvSpPr>
        <p:spPr bwMode="auto">
          <a:xfrm rot="3111985">
            <a:off x="6165850" y="1830388"/>
            <a:ext cx="558800" cy="431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5400 w 21600"/>
              <a:gd name="T9" fmla="*/ 7265 h 21600"/>
              <a:gd name="T10" fmla="*/ 16200 w 21600"/>
              <a:gd name="T11" fmla="*/ 178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19" name="Line 19"/>
          <p:cNvSpPr>
            <a:spLocks noChangeShapeType="1"/>
          </p:cNvSpPr>
          <p:nvPr/>
        </p:nvSpPr>
        <p:spPr bwMode="auto">
          <a:xfrm>
            <a:off x="2341563" y="2397125"/>
            <a:ext cx="503237" cy="1728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0" name="Line 20"/>
          <p:cNvSpPr>
            <a:spLocks noChangeShapeType="1"/>
          </p:cNvSpPr>
          <p:nvPr/>
        </p:nvSpPr>
        <p:spPr bwMode="auto">
          <a:xfrm flipV="1">
            <a:off x="2413000" y="4125913"/>
            <a:ext cx="431800" cy="15827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1" name="Line 21"/>
          <p:cNvSpPr>
            <a:spLocks noChangeShapeType="1"/>
          </p:cNvSpPr>
          <p:nvPr/>
        </p:nvSpPr>
        <p:spPr bwMode="auto">
          <a:xfrm>
            <a:off x="2773363" y="1965325"/>
            <a:ext cx="1657350" cy="5762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flipV="1">
            <a:off x="2773363" y="5637213"/>
            <a:ext cx="1657350" cy="5762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flipH="1" flipV="1">
            <a:off x="4430713" y="5637213"/>
            <a:ext cx="1657350" cy="431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4" name="Line 24"/>
          <p:cNvSpPr>
            <a:spLocks noChangeShapeType="1"/>
          </p:cNvSpPr>
          <p:nvPr/>
        </p:nvSpPr>
        <p:spPr bwMode="auto">
          <a:xfrm flipH="1">
            <a:off x="4430713" y="1892300"/>
            <a:ext cx="1727200" cy="6492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5" name="Line 25"/>
          <p:cNvSpPr>
            <a:spLocks noChangeShapeType="1"/>
          </p:cNvSpPr>
          <p:nvPr/>
        </p:nvSpPr>
        <p:spPr bwMode="auto">
          <a:xfrm flipH="1" flipV="1">
            <a:off x="6013450" y="4052888"/>
            <a:ext cx="506413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6" name="Line 26"/>
          <p:cNvSpPr>
            <a:spLocks noChangeShapeType="1"/>
          </p:cNvSpPr>
          <p:nvPr/>
        </p:nvSpPr>
        <p:spPr bwMode="auto">
          <a:xfrm flipH="1">
            <a:off x="6013450" y="2397125"/>
            <a:ext cx="506413" cy="1655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7" name="AutoShape 27"/>
          <p:cNvSpPr>
            <a:spLocks/>
          </p:cNvSpPr>
          <p:nvPr/>
        </p:nvSpPr>
        <p:spPr bwMode="auto">
          <a:xfrm rot="8075584">
            <a:off x="3456782" y="3298031"/>
            <a:ext cx="1296988" cy="2232025"/>
          </a:xfrm>
          <a:prstGeom prst="leftBracket">
            <a:avLst>
              <a:gd name="adj" fmla="val 86046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" name="AutoShape 28"/>
          <p:cNvSpPr>
            <a:spLocks/>
          </p:cNvSpPr>
          <p:nvPr/>
        </p:nvSpPr>
        <p:spPr bwMode="auto">
          <a:xfrm rot="-2805546">
            <a:off x="4109244" y="2694782"/>
            <a:ext cx="1296987" cy="2228850"/>
          </a:xfrm>
          <a:prstGeom prst="leftBracket">
            <a:avLst>
              <a:gd name="adj" fmla="val 85924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9" name="AutoShape 29"/>
          <p:cNvSpPr>
            <a:spLocks/>
          </p:cNvSpPr>
          <p:nvPr/>
        </p:nvSpPr>
        <p:spPr bwMode="auto">
          <a:xfrm rot="2798253">
            <a:off x="4176713" y="3297237"/>
            <a:ext cx="1296988" cy="2233613"/>
          </a:xfrm>
          <a:prstGeom prst="leftBracket">
            <a:avLst>
              <a:gd name="adj" fmla="val 86108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" name="AutoShape 30"/>
          <p:cNvSpPr>
            <a:spLocks/>
          </p:cNvSpPr>
          <p:nvPr/>
        </p:nvSpPr>
        <p:spPr bwMode="auto">
          <a:xfrm rot="13441100">
            <a:off x="3421063" y="2613025"/>
            <a:ext cx="1296987" cy="2233613"/>
          </a:xfrm>
          <a:prstGeom prst="leftBracket">
            <a:avLst>
              <a:gd name="adj" fmla="val 86108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</a:t>
            </a:r>
            <a:r>
              <a:rPr lang="en-US" b="1" smtClean="0">
                <a:solidFill>
                  <a:srgbClr val="0000CC"/>
                </a:solidFill>
              </a:rPr>
              <a:t>R</a:t>
            </a:r>
            <a:r>
              <a:rPr lang="sk-SK" b="1" smtClean="0">
                <a:solidFill>
                  <a:srgbClr val="0000CC"/>
                </a:solidFill>
              </a:rPr>
              <a:t>ozhodca</a:t>
            </a:r>
            <a:r>
              <a:rPr lang="en-US" b="1" smtClean="0">
                <a:solidFill>
                  <a:srgbClr val="0000CC"/>
                </a:solidFill>
              </a:rPr>
              <a:t> – </a:t>
            </a:r>
            <a:r>
              <a:rPr lang="sk-SK" b="1" smtClean="0">
                <a:solidFill>
                  <a:srgbClr val="0000CC"/>
                </a:solidFill>
              </a:rPr>
              <a:t>Sudcovia</a:t>
            </a:r>
            <a:r>
              <a:rPr lang="en-US" b="1" smtClean="0">
                <a:solidFill>
                  <a:srgbClr val="0000CC"/>
                </a:solidFill>
              </a:rPr>
              <a:t> - </a:t>
            </a:r>
            <a:r>
              <a:rPr lang="sk-SK" b="1" smtClean="0">
                <a:solidFill>
                  <a:srgbClr val="0000CC"/>
                </a:solidFill>
              </a:rPr>
              <a:t>Kauči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25602" name="Picture 1" descr="C:\Users\javier.SWEKARATE\Desktop\CIMG3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1362075"/>
            <a:ext cx="7315200" cy="4913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/>
              <a:t>Chrániče trupu pre všetkých pretekárov</a:t>
            </a:r>
            <a:r>
              <a:rPr lang="en-US" sz="2800" b="1" smtClean="0"/>
              <a:t>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b="1" smtClean="0"/>
              <a:t>plus </a:t>
            </a:r>
            <a:r>
              <a:rPr lang="sk-SK" sz="2800" b="1" smtClean="0"/>
              <a:t>chránič hrudníka pre ženy</a:t>
            </a:r>
            <a:endParaRPr lang="en-GB" sz="2800" b="1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z="2400" smtClean="0"/>
          </a:p>
          <a:p>
            <a:pPr marL="514350" indent="-514350" eaLnBrk="1" hangingPunct="1"/>
            <a:endParaRPr lang="en-GB" sz="240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337550" cy="1143000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0000CC"/>
                </a:solidFill>
              </a:rPr>
              <a:t>                    </a:t>
            </a:r>
            <a:r>
              <a:rPr lang="en-US" sz="2800" b="1" smtClean="0">
                <a:solidFill>
                  <a:srgbClr val="0000CC"/>
                </a:solidFill>
              </a:rPr>
              <a:t>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K</a:t>
            </a:r>
            <a:r>
              <a:rPr lang="en-US" sz="2800" b="1" smtClean="0">
                <a:solidFill>
                  <a:srgbClr val="0000CC"/>
                </a:solidFill>
              </a:rPr>
              <a:t>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26627" name="Picture 2" descr="C:\Users\javier.SWEKARATE\Desktop\Bilder\DSC_0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2057400" cy="38227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Users\javier.SWEKARATE\Desktop\CIMG3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4724400"/>
            <a:ext cx="2438400" cy="1828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629" name="Picture 3" descr="C:\Users\javier.SWEKARATE\Desktop\CIMG3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2733675"/>
            <a:ext cx="2438400" cy="1828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k-SK" sz="3000" b="1" smtClean="0"/>
              <a:t>Červený a modrý opasok musí byť bez osobných označení </a:t>
            </a:r>
            <a:endParaRPr lang="en-GB" sz="2800" b="1" smtClean="0"/>
          </a:p>
          <a:p>
            <a:pPr algn="ctr" eaLnBrk="1" hangingPunct="1">
              <a:buFont typeface="Arial" charset="0"/>
              <a:buNone/>
            </a:pPr>
            <a:r>
              <a:rPr lang="sk-SK" sz="4000" b="1" smtClean="0">
                <a:solidFill>
                  <a:srgbClr val="0000CC"/>
                </a:solidFill>
              </a:rPr>
              <a:t>Povolená je le</a:t>
            </a:r>
            <a:r>
              <a:rPr lang="en-GB" sz="4000" b="1" smtClean="0">
                <a:solidFill>
                  <a:srgbClr val="0000CC"/>
                </a:solidFill>
              </a:rPr>
              <a:t>n</a:t>
            </a:r>
            <a:r>
              <a:rPr lang="sk-SK" sz="4000" b="1" smtClean="0">
                <a:solidFill>
                  <a:srgbClr val="0000CC"/>
                </a:solidFill>
              </a:rPr>
              <a:t> značka výrobcu</a:t>
            </a:r>
            <a:r>
              <a:rPr lang="en-GB" sz="4000" b="1" smtClean="0">
                <a:solidFill>
                  <a:srgbClr val="0000CC"/>
                </a:solidFill>
              </a:rPr>
              <a:t>!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  </a:t>
            </a:r>
            <a:endParaRPr lang="sv-SE" sz="2800" smtClean="0"/>
          </a:p>
          <a:p>
            <a:pPr eaLnBrk="1" hangingPunct="1">
              <a:buFont typeface="Calibri" pitchFamily="34" charset="0"/>
              <a:buAutoNum type="arabicPeriod"/>
            </a:pPr>
            <a:endParaRPr lang="en-US" sz="2400" smtClean="0"/>
          </a:p>
          <a:p>
            <a:pPr eaLnBrk="1" hangingPunct="1"/>
            <a:endParaRPr lang="en-GB" sz="240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3375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k</a:t>
            </a:r>
            <a:r>
              <a:rPr lang="en-US" sz="2800" b="1" smtClean="0">
                <a:solidFill>
                  <a:srgbClr val="0000CC"/>
                </a:solidFill>
              </a:rPr>
              <a:t>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33794" name="Picture 2" descr="C:\Users\javier.SWEKARATE\Desktop\CIMG1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4129088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6" name="Picture 4" descr="C:\Users\javier.SWEKARATE\Desktop\DSC_8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0" y="3333750"/>
            <a:ext cx="1543050" cy="16208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5" descr="C:\Users\javier.SWEKARATE\Desktop\DSC_8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8213" y="3343275"/>
            <a:ext cx="1536700" cy="1600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6" descr="C:\Users\javier.SWEKARATE\Desktop\DSC_19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181600"/>
            <a:ext cx="1674813" cy="15335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800" smtClean="0"/>
              <a:t>  </a:t>
            </a:r>
            <a:endParaRPr lang="sv-SE" sz="2800" smtClean="0"/>
          </a:p>
          <a:p>
            <a:pPr algn="ctr" eaLnBrk="1" hangingPunct="1">
              <a:buFont typeface="Arial" charset="0"/>
              <a:buNone/>
            </a:pPr>
            <a:r>
              <a:rPr lang="sk-SK" sz="2800" b="1" smtClean="0"/>
              <a:t>Pretekár musí mať biele karate –gi bez pásikov, farebných lemov</a:t>
            </a:r>
            <a:r>
              <a:rPr lang="en-GB" sz="2800" b="1" smtClean="0"/>
              <a:t> </a:t>
            </a:r>
            <a:r>
              <a:rPr lang="sk-SK" sz="2800" b="1" smtClean="0"/>
              <a:t>alebo </a:t>
            </a:r>
            <a:r>
              <a:rPr lang="sk-SK" sz="2800" b="1" smtClean="0">
                <a:solidFill>
                  <a:srgbClr val="0000CC"/>
                </a:solidFill>
              </a:rPr>
              <a:t>osobných označení</a:t>
            </a:r>
            <a:endParaRPr lang="sv-SE" sz="2800" b="1" smtClean="0">
              <a:solidFill>
                <a:srgbClr val="0000CC"/>
              </a:solidFill>
            </a:endParaRPr>
          </a:p>
          <a:p>
            <a:pPr eaLnBrk="1" hangingPunct="1">
              <a:buFont typeface="Arial" charset="0"/>
              <a:buNone/>
            </a:pPr>
            <a:endParaRPr lang="sv-SE" sz="2800" smtClean="0"/>
          </a:p>
          <a:p>
            <a:pPr eaLnBrk="1" hangingPunct="1">
              <a:buFont typeface="Calibri" pitchFamily="34" charset="0"/>
              <a:buAutoNum type="arabicPeriod"/>
            </a:pPr>
            <a:endParaRPr lang="en-US" sz="2400" smtClean="0"/>
          </a:p>
          <a:p>
            <a:pPr eaLnBrk="1" hangingPunct="1"/>
            <a:endParaRPr lang="en-GB" sz="240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3375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  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Kumite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60421" name="Picture 5" descr="C:\Users\javier.SWEKARATE\Desktop\DSC_8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76600"/>
            <a:ext cx="1905000" cy="22447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2" name="Picture 6" descr="C:\Users\javier.SWEKARATE\Desktop\DSC_1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3657600" cy="21939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b="1" smtClean="0"/>
              <a:t>Č</a:t>
            </a:r>
            <a:r>
              <a:rPr lang="en-US" b="1" smtClean="0"/>
              <a:t>UKOKU – KEIKOKU - HANSOKU-</a:t>
            </a:r>
            <a:r>
              <a:rPr lang="sk-SK" b="1" smtClean="0"/>
              <a:t>Č</a:t>
            </a:r>
            <a:r>
              <a:rPr lang="en-US" b="1" smtClean="0"/>
              <a:t>UI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44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en-US" sz="48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sz="2400" b="1" smtClean="0">
                <a:solidFill>
                  <a:srgbClr val="0000CC"/>
                </a:solidFill>
              </a:rPr>
              <a:t>                                        </a:t>
            </a:r>
            <a:r>
              <a:rPr lang="sk-SK" sz="2400" b="1" smtClean="0"/>
              <a:t>Ka</a:t>
            </a:r>
            <a:r>
              <a:rPr lang="en-US" sz="2400" b="1" smtClean="0"/>
              <a:t>t. 1                     </a:t>
            </a:r>
            <a:r>
              <a:rPr lang="sk-SK" sz="2400" b="1" smtClean="0"/>
              <a:t>K</a:t>
            </a:r>
            <a:r>
              <a:rPr lang="en-US" sz="2400" b="1" smtClean="0"/>
              <a:t>at. 2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12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4400" b="1" smtClean="0">
                <a:solidFill>
                  <a:srgbClr val="0000CC"/>
                </a:solidFill>
              </a:rPr>
              <a:t>Sú výstrahy</a:t>
            </a:r>
            <a:r>
              <a:rPr lang="en-US" sz="4400" b="1" smtClean="0">
                <a:solidFill>
                  <a:srgbClr val="0000CC"/>
                </a:solidFill>
              </a:rPr>
              <a:t>!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3600" b="1" smtClean="0">
                <a:solidFill>
                  <a:srgbClr val="FF0000"/>
                </a:solidFill>
              </a:rPr>
              <a:t>BEZ UDELENIA BODU SÚPEROVI</a:t>
            </a:r>
            <a:endParaRPr lang="en-US" sz="3600" b="1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k</a:t>
            </a:r>
            <a:r>
              <a:rPr lang="en-US" sz="2800" b="1" smtClean="0">
                <a:solidFill>
                  <a:srgbClr val="0000CC"/>
                </a:solidFill>
              </a:rPr>
              <a:t>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29699" name="Picture 4" descr="C:\Users\javier.SWEKARATE\Desktop\wakajishi mm 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2362200"/>
            <a:ext cx="1541463" cy="15065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5" descr="C:\Users\javier.SWEKARATE\Desktop\wakajishi mm 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90775"/>
            <a:ext cx="1676400" cy="1460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en-US" sz="20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4400" b="1" smtClean="0"/>
              <a:t> HANSOKU </a:t>
            </a:r>
            <a:r>
              <a:rPr lang="sk-SK" sz="4400" b="1" smtClean="0"/>
              <a:t>A</a:t>
            </a:r>
            <a:r>
              <a:rPr lang="en-US" sz="4400" b="1" smtClean="0"/>
              <a:t> </a:t>
            </a:r>
            <a:r>
              <a:rPr lang="sk-SK" sz="4400" b="1" smtClean="0"/>
              <a:t>Š</a:t>
            </a:r>
            <a:r>
              <a:rPr lang="en-US" sz="4400" b="1" smtClean="0"/>
              <a:t>IKKAKU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48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12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6000" b="1" smtClean="0">
                <a:solidFill>
                  <a:srgbClr val="0000CC"/>
                </a:solidFill>
              </a:rPr>
              <a:t>  Sú tresty</a:t>
            </a:r>
            <a:r>
              <a:rPr lang="en-US" sz="6000" b="1" smtClean="0">
                <a:solidFill>
                  <a:srgbClr val="0000CC"/>
                </a:solidFill>
              </a:rPr>
              <a:t>!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k</a:t>
            </a:r>
            <a:r>
              <a:rPr lang="en-US" sz="2800" b="1" smtClean="0">
                <a:solidFill>
                  <a:srgbClr val="0000CC"/>
                </a:solidFill>
              </a:rPr>
              <a:t>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sk-SK" sz="3000" b="1" smtClean="0"/>
              <a:t>V prípade uloženia výstrahy sa neudeľujú body</a:t>
            </a:r>
            <a:r>
              <a:rPr lang="en-US" sz="3000" b="1" smtClean="0"/>
              <a:t>… </a:t>
            </a: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30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30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30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30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b="1" smtClean="0"/>
              <a:t>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b="1" smtClean="0"/>
              <a:t>                            </a:t>
            </a:r>
            <a:r>
              <a:rPr lang="sk-SK" sz="3000" b="1" smtClean="0"/>
              <a:t>K</a:t>
            </a:r>
            <a:r>
              <a:rPr lang="en-US" sz="3000" b="1" smtClean="0"/>
              <a:t>at. 1                     </a:t>
            </a:r>
            <a:r>
              <a:rPr lang="sk-SK" sz="3000" b="1" smtClean="0"/>
              <a:t>K</a:t>
            </a:r>
            <a:r>
              <a:rPr lang="en-US" sz="3000" b="1" smtClean="0"/>
              <a:t>at. 2</a:t>
            </a:r>
            <a:br>
              <a:rPr lang="en-US" sz="3000" b="1" smtClean="0"/>
            </a:br>
            <a:r>
              <a:rPr lang="sk-SK" sz="3000" b="1" smtClean="0"/>
              <a:t>            S výnimkou </a:t>
            </a:r>
            <a:r>
              <a:rPr lang="en-US" sz="3000" b="1" smtClean="0"/>
              <a:t> (</a:t>
            </a:r>
            <a:r>
              <a:rPr lang="sk-SK" sz="3000" b="1" smtClean="0"/>
              <a:t>zápasov družstiev</a:t>
            </a:r>
            <a:r>
              <a:rPr lang="en-US" sz="3000" b="1" smtClean="0"/>
              <a:t>)  </a:t>
            </a: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b="1" smtClean="0"/>
              <a:t>8 </a:t>
            </a:r>
            <a:r>
              <a:rPr lang="sk-SK" sz="3000" b="1" smtClean="0"/>
              <a:t>bodové skóre za zápas vyhratí prostredníctvom trestu </a:t>
            </a:r>
            <a:endParaRPr lang="en-GB" sz="3000" b="1" smtClean="0"/>
          </a:p>
          <a:p>
            <a:pPr marL="514350" indent="-514350" eaLnBrk="1" hangingPunct="1">
              <a:lnSpc>
                <a:spcPct val="90000"/>
              </a:lnSpc>
            </a:pPr>
            <a:endParaRPr lang="en-GB" sz="3000" smtClean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zmien v Pravidlách</a:t>
            </a:r>
            <a:r>
              <a:rPr lang="en-US" sz="2800" b="1" smtClean="0">
                <a:solidFill>
                  <a:srgbClr val="0000CC"/>
                </a:solidFill>
              </a:rPr>
              <a:t> Kumite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javier.SWEKARATE\Desktop\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409825"/>
            <a:ext cx="1847850" cy="195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C:\Users\javier.SWEKARATE\Desktop\df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1676400" cy="2011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sk-SK" sz="4000" b="1" smtClean="0"/>
              <a:t>Body </a:t>
            </a:r>
            <a:r>
              <a:rPr lang="en-US" sz="4000" b="1" smtClean="0"/>
              <a:t>a/</a:t>
            </a:r>
            <a:r>
              <a:rPr lang="sk-SK" sz="4000" b="1" smtClean="0"/>
              <a:t>alebo tresty</a:t>
            </a:r>
            <a:r>
              <a:rPr lang="en-US" sz="4000" b="1" smtClean="0"/>
              <a:t>...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4000" b="1" smtClean="0"/>
              <a:t>minim</a:t>
            </a:r>
            <a:r>
              <a:rPr lang="sk-SK" sz="4000" b="1" smtClean="0"/>
              <a:t>álne</a:t>
            </a:r>
            <a:r>
              <a:rPr lang="en-US" sz="4000" b="1" smtClean="0"/>
              <a:t> 2 s</a:t>
            </a:r>
            <a:r>
              <a:rPr lang="sk-SK" sz="4000" b="1" smtClean="0"/>
              <a:t>udcovia</a:t>
            </a:r>
            <a:endParaRPr lang="en-US" sz="40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smtClean="0"/>
              <a:t> 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  <a:p>
            <a:pPr marL="514350" indent="-514350" eaLnBrk="1" hangingPunct="1"/>
            <a:endParaRPr lang="en-GB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 zmien v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5" name="Picture 5" descr="SANB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1400"/>
            <a:ext cx="1493838" cy="19907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C:\Users\javier.SWEKARATE\Desktop\Bilder\wakajishi mm 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81400"/>
            <a:ext cx="1555750" cy="1981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C:\Users\javier.SWEKARATE\Desktop\df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81400"/>
            <a:ext cx="1633538" cy="195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Users\javier.SWEKARATE\Desktop\df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581400"/>
            <a:ext cx="1633538" cy="195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s-ES" sz="2700" b="1" smtClean="0"/>
              <a:t>   </a:t>
            </a:r>
            <a:r>
              <a:rPr lang="sk-SK" sz="2700" b="1" smtClean="0"/>
              <a:t>Rozhodca môže hlasovať iba v prípadoch keď rieši  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sk-SK" sz="2700" b="1" smtClean="0"/>
              <a:t>                       situácie ktoré sú nerozhodné</a:t>
            </a:r>
            <a:r>
              <a:rPr lang="es-ES" sz="2700" b="1" smtClean="0"/>
              <a:t> </a:t>
            </a:r>
            <a:r>
              <a:rPr lang="en-US" sz="2800" smtClean="0"/>
              <a:t>	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  <a:p>
            <a:pPr marL="514350" indent="-514350" eaLnBrk="1" hangingPunct="1"/>
            <a:endParaRPr lang="en-GB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</a:t>
            </a:r>
            <a:r>
              <a:rPr lang="en-US" sz="2800" b="1" smtClean="0">
                <a:solidFill>
                  <a:srgbClr val="0000CC"/>
                </a:solidFill>
              </a:rPr>
              <a:t> 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			</a:t>
            </a:r>
            <a:endParaRPr lang="sk-SK" sz="2800"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sk-SK" sz="2800" b="1">
                <a:solidFill>
                  <a:srgbClr val="0000CC"/>
                </a:solidFill>
                <a:latin typeface="Calibri" pitchFamily="34" charset="0"/>
              </a:rPr>
              <a:t>Ak dvaja sudcovia ukazujú signál ktorý je v protiklade s        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sk-SK" sz="2800" b="1">
                <a:solidFill>
                  <a:srgbClr val="0000CC"/>
                </a:solidFill>
                <a:latin typeface="Calibri" pitchFamily="34" charset="0"/>
              </a:rPr>
              <a:t>                    názorom druhých dvoch sudcov</a:t>
            </a:r>
            <a:endParaRPr lang="en-US" sz="2800" b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1" name="Picture 8" descr="C:\Users\javier.SWEKARATE\Desktop\Bilder\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105400"/>
            <a:ext cx="2906713" cy="1447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C:\Users\javier.SWEKARATE\Desktop\Bilder\df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05400"/>
            <a:ext cx="1214438" cy="1458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" descr="C:\Users\javier.SWEKARATE\Desktop\Bilder\df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1223963" cy="1468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8" descr="C:\Users\javier.SWEKARATE\Desktop\Bilder\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52800"/>
            <a:ext cx="2906713" cy="1447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35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1100" b="1" smtClean="0">
              <a:solidFill>
                <a:srgbClr val="0000C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sk-SK" sz="3600" b="1" smtClean="0">
                <a:solidFill>
                  <a:srgbClr val="0000CC"/>
                </a:solidFill>
              </a:rPr>
              <a:t>Aké sú ciele</a:t>
            </a:r>
            <a:r>
              <a:rPr lang="en-US" sz="3600" b="1" smtClean="0">
                <a:solidFill>
                  <a:srgbClr val="0000CC"/>
                </a:solidFill>
              </a:rPr>
              <a:t>?</a:t>
            </a:r>
          </a:p>
          <a:p>
            <a:pPr algn="ctr" eaLnBrk="1" hangingPunct="1">
              <a:buFont typeface="Arial" charset="0"/>
              <a:buNone/>
            </a:pPr>
            <a:r>
              <a:rPr lang="sk-SK" sz="3600" b="1" smtClean="0">
                <a:solidFill>
                  <a:srgbClr val="0000CC"/>
                </a:solidFill>
              </a:rPr>
              <a:t>Čo chceme dosiahnuť</a:t>
            </a:r>
            <a:r>
              <a:rPr lang="en-US" sz="3600" b="1" smtClean="0">
                <a:solidFill>
                  <a:srgbClr val="0000CC"/>
                </a:solidFill>
              </a:rPr>
              <a:t>?</a:t>
            </a:r>
          </a:p>
          <a:p>
            <a:pPr algn="ctr" eaLnBrk="1" hangingPunct="1"/>
            <a:endParaRPr lang="sv-SE" b="1" smtClean="0">
              <a:solidFill>
                <a:srgbClr val="0000C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3400" b="1" smtClean="0"/>
              <a:t> </a:t>
            </a:r>
            <a:r>
              <a:rPr lang="sk-SK" sz="3400" b="1" smtClean="0"/>
              <a:t>Silnejšie </a:t>
            </a:r>
            <a:r>
              <a:rPr lang="en-US" sz="3400" b="1" smtClean="0"/>
              <a:t>Karate!</a:t>
            </a:r>
          </a:p>
          <a:p>
            <a:pPr algn="ctr" eaLnBrk="1" hangingPunct="1">
              <a:buFont typeface="Arial" charset="0"/>
              <a:buNone/>
            </a:pPr>
            <a:r>
              <a:rPr lang="sk-SK" sz="3400" b="1" smtClean="0"/>
              <a:t>Energickejší prístup pretekárov v zápase</a:t>
            </a:r>
            <a:r>
              <a:rPr lang="en-US" sz="3400" b="1" smtClean="0"/>
              <a:t>!</a:t>
            </a:r>
          </a:p>
          <a:p>
            <a:pPr algn="ctr" eaLnBrk="1" hangingPunct="1">
              <a:buFont typeface="Arial" charset="0"/>
              <a:buNone/>
            </a:pPr>
            <a:r>
              <a:rPr lang="en-US" sz="3400" b="1" smtClean="0"/>
              <a:t>Minim</a:t>
            </a:r>
            <a:r>
              <a:rPr lang="sk-SK" sz="3400" b="1" smtClean="0"/>
              <a:t>alizovanie víťazstiev na základe trestov </a:t>
            </a:r>
            <a:r>
              <a:rPr lang="en-US" sz="3400" b="1" smtClean="0"/>
              <a:t>!</a:t>
            </a:r>
          </a:p>
          <a:p>
            <a:pPr algn="ctr" eaLnBrk="1" hangingPunct="1">
              <a:buFont typeface="Arial" charset="0"/>
              <a:buNone/>
            </a:pPr>
            <a:r>
              <a:rPr lang="sk-SK" sz="3400" b="1" smtClean="0"/>
              <a:t>Súťaže ktoré sú ľahšie pochopiteľné</a:t>
            </a:r>
            <a:r>
              <a:rPr lang="en-US" sz="3400" b="1" smtClean="0"/>
              <a:t>!</a:t>
            </a:r>
            <a:endParaRPr lang="sv-SE" sz="3400" b="1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endParaRPr lang="en-GB" sz="240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89037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  <a:t> </a:t>
            </a:r>
            <a:b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</a:br>
            <a: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  <a:t/>
            </a:r>
            <a:b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</a:br>
            <a: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  <a:t/>
            </a:r>
            <a:b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</a:br>
            <a:r>
              <a:rPr lang="en-US" sz="2000" b="1" smtClean="0">
                <a:solidFill>
                  <a:srgbClr val="0D0D0D"/>
                </a:solidFill>
                <a:latin typeface="Arial Black" pitchFamily="34" charset="0"/>
              </a:rPr>
              <a:t>     </a:t>
            </a:r>
            <a:r>
              <a:rPr lang="en-US" sz="4000" b="1" smtClean="0"/>
              <a:t> </a:t>
            </a:r>
            <a:r>
              <a:rPr lang="sk-SK" sz="4000" b="1" smtClean="0"/>
              <a:t>SVETOVÁ F</a:t>
            </a:r>
            <a:r>
              <a:rPr lang="en-US" sz="4000" b="1" smtClean="0"/>
              <a:t>EDER</a:t>
            </a:r>
            <a:r>
              <a:rPr lang="sk-SK" sz="4000" b="1" smtClean="0"/>
              <a:t>ÁCIA</a:t>
            </a:r>
            <a:r>
              <a:rPr lang="en-US" sz="4000" b="1" smtClean="0"/>
              <a:t> </a:t>
            </a:r>
            <a:br>
              <a:rPr lang="en-US" sz="4000" b="1" smtClean="0"/>
            </a:br>
            <a:r>
              <a:rPr lang="en-US" sz="4000" b="1" smtClean="0"/>
              <a:t>KARATE  </a:t>
            </a:r>
            <a:r>
              <a:rPr lang="en-US" sz="2400" b="1" smtClean="0">
                <a:solidFill>
                  <a:srgbClr val="0000CC"/>
                </a:solidFill>
              </a:rPr>
              <a:t/>
            </a:r>
            <a:br>
              <a:rPr lang="en-US" sz="2400" b="1" smtClean="0">
                <a:solidFill>
                  <a:srgbClr val="0000CC"/>
                </a:solidFill>
              </a:rPr>
            </a:br>
            <a:r>
              <a:rPr lang="en-US" sz="2400" b="1" smtClean="0">
                <a:solidFill>
                  <a:srgbClr val="0000CC"/>
                </a:solidFill>
              </a:rPr>
              <a:t/>
            </a:r>
            <a:br>
              <a:rPr lang="en-US" sz="2400" b="1" smtClean="0">
                <a:solidFill>
                  <a:srgbClr val="0000CC"/>
                </a:solidFill>
              </a:rPr>
            </a:br>
            <a:r>
              <a:rPr lang="en-US" sz="2400" b="1" smtClean="0">
                <a:solidFill>
                  <a:srgbClr val="0000CC"/>
                </a:solidFill>
              </a:rPr>
              <a:t/>
            </a:r>
            <a:br>
              <a:rPr lang="en-US" sz="2400" b="1" smtClean="0">
                <a:solidFill>
                  <a:srgbClr val="0000CC"/>
                </a:solidFill>
              </a:rPr>
            </a:br>
            <a:r>
              <a:rPr lang="en-US" sz="2400" b="1" smtClean="0">
                <a:solidFill>
                  <a:srgbClr val="0000CC"/>
                </a:solidFill>
              </a:rPr>
              <a:t>  	             </a:t>
            </a:r>
            <a:endParaRPr lang="en-GB" sz="24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534400" cy="6858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s-ES" sz="2700" b="1" smtClean="0"/>
              <a:t>  </a:t>
            </a:r>
            <a:r>
              <a:rPr lang="es-ES" b="1" smtClean="0"/>
              <a:t>R</a:t>
            </a:r>
            <a:r>
              <a:rPr lang="sk-SK" b="1" smtClean="0"/>
              <a:t>ozhodca môže požiadať </a:t>
            </a:r>
            <a:r>
              <a:rPr lang="sk-SK" b="1" u="sng" smtClean="0"/>
              <a:t>o prehodnotenie</a:t>
            </a:r>
            <a:r>
              <a:rPr lang="es-ES" b="1" u="sng" smtClean="0"/>
              <a:t> </a:t>
            </a:r>
            <a:endParaRPr lang="en-GB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  Sum</a:t>
            </a:r>
            <a:r>
              <a:rPr lang="sk-SK" sz="2800" b="1" smtClean="0">
                <a:solidFill>
                  <a:srgbClr val="0000CC"/>
                </a:solidFill>
              </a:rPr>
              <a:t>a</a:t>
            </a:r>
            <a:r>
              <a:rPr lang="en-US" sz="2800" b="1" smtClean="0">
                <a:solidFill>
                  <a:srgbClr val="0000CC"/>
                </a:solidFill>
              </a:rPr>
              <a:t>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752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			</a:t>
            </a: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V prípade</a:t>
            </a:r>
            <a:r>
              <a:rPr lang="en-US" sz="3600" b="1">
                <a:solidFill>
                  <a:srgbClr val="0000CC"/>
                </a:solidFill>
                <a:latin typeface="Calibri" pitchFamily="34" charset="0"/>
              </a:rPr>
              <a:t> Mubobi </a:t>
            </a: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k</a:t>
            </a:r>
            <a:r>
              <a:rPr lang="en-US" sz="3600" b="1">
                <a:solidFill>
                  <a:srgbClr val="0000CC"/>
                </a:solidFill>
                <a:latin typeface="Calibri" pitchFamily="34" charset="0"/>
              </a:rPr>
              <a:t>ontra</a:t>
            </a: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 -</a:t>
            </a:r>
            <a:r>
              <a:rPr lang="en-US" sz="36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ko</a:t>
            </a:r>
            <a:r>
              <a:rPr lang="en-US" sz="3600" b="1">
                <a:solidFill>
                  <a:srgbClr val="0000CC"/>
                </a:solidFill>
                <a:latin typeface="Calibri" pitchFamily="34" charset="0"/>
              </a:rPr>
              <a:t>nta</a:t>
            </a: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k</a:t>
            </a:r>
            <a:r>
              <a:rPr lang="en-US" sz="3600" b="1">
                <a:solidFill>
                  <a:srgbClr val="0000CC"/>
                </a:solidFill>
                <a:latin typeface="Calibri" pitchFamily="34" charset="0"/>
              </a:rPr>
              <a:t>t</a:t>
            </a: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endParaRPr lang="en-US" sz="36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endParaRPr lang="en-US" sz="36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endParaRPr lang="en-US" sz="36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endParaRPr lang="en-US" sz="36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V prípadoch výstrah </a:t>
            </a:r>
            <a:r>
              <a:rPr lang="en-US" sz="3600" b="1">
                <a:solidFill>
                  <a:srgbClr val="0000CC"/>
                </a:solidFill>
                <a:latin typeface="Calibri" pitchFamily="34" charset="0"/>
              </a:rPr>
              <a:t>versus </a:t>
            </a:r>
            <a:r>
              <a:rPr lang="sk-SK" sz="3600" b="1">
                <a:solidFill>
                  <a:srgbClr val="0000CC"/>
                </a:solidFill>
                <a:latin typeface="Calibri" pitchFamily="34" charset="0"/>
              </a:rPr>
              <a:t>trestov</a:t>
            </a:r>
            <a:endParaRPr lang="en-US" sz="36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endParaRPr lang="en-US" sz="36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endParaRPr lang="en-US" sz="28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28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28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2800" b="1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2800" b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6625" name="Picture 1" descr="C:\Users\javier.SWEKARATE\Desktop\CIMG3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1598613" cy="162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6" name="Picture 2" descr="C:\Users\javier.SWEKARATE\Desktop\CIMG3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00"/>
            <a:ext cx="1541463" cy="163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Users\javier.SWEKARATE\Desktop\df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95600"/>
            <a:ext cx="1828800" cy="219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sz="2800" b="1" smtClean="0"/>
              <a:t>                </a:t>
            </a:r>
            <a:r>
              <a:rPr lang="sk-SK" sz="2800" b="1" smtClean="0"/>
              <a:t>Sudcovia</a:t>
            </a:r>
            <a:r>
              <a:rPr lang="en-US" sz="2800" b="1" smtClean="0"/>
              <a:t> </a:t>
            </a:r>
            <a:r>
              <a:rPr lang="sk-SK" sz="2800" b="1" smtClean="0"/>
              <a:t>môžu ukazovať bodovanie</a:t>
            </a:r>
            <a:r>
              <a:rPr lang="en-US" sz="2800" b="1" smtClean="0"/>
              <a:t>/</a:t>
            </a:r>
            <a:r>
              <a:rPr lang="sk-SK" sz="2800" b="1" smtClean="0"/>
              <a:t>trest</a:t>
            </a:r>
            <a:r>
              <a:rPr lang="en-US" sz="2800" b="1" smtClean="0"/>
              <a:t>                                            	        </a:t>
            </a:r>
            <a:r>
              <a:rPr lang="sk-SK" sz="2800" b="1" smtClean="0"/>
              <a:t>p</a:t>
            </a:r>
            <a:r>
              <a:rPr lang="en-US" sz="2800" b="1" smtClean="0"/>
              <a:t>re</a:t>
            </a:r>
            <a:r>
              <a:rPr lang="sk-SK" sz="2800" b="1" smtClean="0"/>
              <a:t>d tým ako rozhodca zastaví zápas</a:t>
            </a: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6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600" b="1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sz="2600" b="1" smtClean="0"/>
              <a:t>R</a:t>
            </a:r>
            <a:r>
              <a:rPr lang="sk-SK" sz="2600" b="1" smtClean="0"/>
              <a:t>ozhodca musí zastaviť zápas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sk-SK" sz="2600" b="1" smtClean="0"/>
              <a:t>ak dvaja sudcovia signalizujú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sk-SK" sz="2600" b="1" smtClean="0"/>
              <a:t>bodovania, výstrahu alebo trest tomu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sk-SK" sz="2600" b="1" smtClean="0"/>
              <a:t>istému pretekárovi.</a:t>
            </a:r>
            <a:r>
              <a:rPr lang="en-US" sz="2600" b="1" smtClean="0"/>
              <a:t>  </a:t>
            </a:r>
            <a:endParaRPr lang="en-GB" sz="2600" b="1" smtClean="0"/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  <a:p>
            <a:pPr marL="514350" indent="-514350" eaLnBrk="1" hangingPunct="1"/>
            <a:endParaRPr lang="en-GB" smtClean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137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5" name="Picture 6" descr="C:\Documents and Settings\Javier\Skrivbord\Avo\DSC_0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724400"/>
            <a:ext cx="2743200" cy="1454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C:\Users\javier.SWEKARATE\Desktop\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438400"/>
            <a:ext cx="1836738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C:\Users\javier.SWEKARATE\Desktop\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438400"/>
            <a:ext cx="1905000" cy="181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 descr="C:\Users\javier.SWEKARATE\Desktop\dfg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362200"/>
            <a:ext cx="1633538" cy="195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/>
              <a:t>Rozhodca </a:t>
            </a:r>
            <a:r>
              <a:rPr lang="en-US" sz="2800" b="1" smtClean="0"/>
              <a:t>m</a:t>
            </a:r>
            <a:r>
              <a:rPr lang="sk-SK" sz="2800" b="1" smtClean="0"/>
              <a:t>ôže zastaviť zápas</a:t>
            </a: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/>
              <a:t>pred tým ako </a:t>
            </a:r>
            <a:r>
              <a:rPr lang="en-US" sz="2800" b="1" smtClean="0"/>
              <a:t>s</a:t>
            </a:r>
            <a:r>
              <a:rPr lang="sk-SK" sz="2800" b="1" smtClean="0"/>
              <a:t>udcovia signalizujú svoje hodnotenia</a:t>
            </a: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3600" b="1" smtClean="0">
                <a:solidFill>
                  <a:srgbClr val="FF0000"/>
                </a:solidFill>
              </a:rPr>
              <a:t>ale</a:t>
            </a:r>
            <a:r>
              <a:rPr lang="en-US" sz="3600" b="1" smtClean="0">
                <a:solidFill>
                  <a:srgbClr val="FF0000"/>
                </a:solidFill>
              </a:rPr>
              <a:t>…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sk-SK" sz="2400" b="1" smtClean="0"/>
              <a:t>bude musieť počkať na hodnotenie sudcov skôr ako oznámi</a:t>
            </a:r>
            <a:r>
              <a:rPr lang="en-US" sz="2400" b="1" smtClean="0"/>
              <a:t>…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>
                <a:solidFill>
                  <a:srgbClr val="0000CC"/>
                </a:solidFill>
              </a:rPr>
              <a:t>   bodovanie	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                  výstrahu</a:t>
            </a:r>
            <a:r>
              <a:rPr lang="en-US" sz="2800" b="1" smtClean="0">
                <a:solidFill>
                  <a:srgbClr val="0000CC"/>
                </a:solidFill>
              </a:rPr>
              <a:t>         </a:t>
            </a:r>
            <a:r>
              <a:rPr lang="sk-SK" sz="2800" b="1" smtClean="0">
                <a:solidFill>
                  <a:srgbClr val="0000CC"/>
                </a:solidFill>
              </a:rPr>
              <a:t>		</a:t>
            </a:r>
            <a:r>
              <a:rPr lang="en-US" sz="2800" b="1" smtClean="0">
                <a:solidFill>
                  <a:srgbClr val="0000CC"/>
                </a:solidFill>
              </a:rPr>
              <a:t>   </a:t>
            </a:r>
            <a:r>
              <a:rPr lang="sk-SK" sz="2800" b="1" smtClean="0">
                <a:solidFill>
                  <a:srgbClr val="0000CC"/>
                </a:solidFill>
              </a:rPr>
              <a:t>trest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		</a:t>
            </a:r>
            <a:endParaRPr lang="en-GB" sz="28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  <a:p>
            <a:pPr marL="514350" indent="-514350" eaLnBrk="1" hangingPunct="1"/>
            <a:endParaRPr lang="en-GB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0000CC"/>
                </a:solidFill>
              </a:rPr>
              <a:t>                      </a:t>
            </a:r>
            <a:r>
              <a:rPr lang="en-US" sz="2800" b="1" smtClean="0">
                <a:solidFill>
                  <a:srgbClr val="0000CC"/>
                </a:solidFill>
              </a:rPr>
              <a:t>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K</a:t>
            </a:r>
            <a:r>
              <a:rPr lang="en-US" sz="2800" b="1" smtClean="0">
                <a:solidFill>
                  <a:srgbClr val="0000CC"/>
                </a:solidFill>
              </a:rPr>
              <a:t>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javier.SWEKARATE\Desktop\wakajishi mm 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419600"/>
            <a:ext cx="1795463" cy="1484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C:\Users\javier.SWEKARATE\Desktop\wakajishi mm 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419600"/>
            <a:ext cx="1630363" cy="1519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C:\Users\javier.SWEKARATE\Desktop\wakajishi mm 0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1795463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sk-SK" sz="3000" b="1" smtClean="0"/>
              <a:t>V prípade ak obaja</a:t>
            </a:r>
            <a:r>
              <a:rPr lang="en-US" sz="3000" b="1" smtClean="0"/>
              <a:t> </a:t>
            </a:r>
            <a:r>
              <a:rPr lang="sk-SK" sz="3000" b="1" smtClean="0"/>
              <a:t>pretekári dostanú </a:t>
            </a:r>
            <a:r>
              <a:rPr lang="en-US" sz="3000" b="1" smtClean="0"/>
              <a:t>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3000" b="1" smtClean="0"/>
              <a:t>po dve zástavky pre bodovanie </a:t>
            </a:r>
            <a:r>
              <a:rPr lang="en-US" sz="3000" b="1" smtClean="0"/>
              <a:t>… </a:t>
            </a:r>
            <a:endParaRPr lang="en-GB" sz="3000" b="1" smtClean="0"/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  <a:p>
            <a:pPr marL="514350" indent="-514350" eaLnBrk="1" hangingPunct="1"/>
            <a:endParaRPr lang="en-US" b="1" smtClean="0"/>
          </a:p>
          <a:p>
            <a:pPr marL="514350" indent="-514350" eaLnBrk="1" hangingPunct="1"/>
            <a:endParaRPr lang="en-US" b="1" smtClean="0"/>
          </a:p>
          <a:p>
            <a:pPr marL="514350" indent="-514350" eaLnBrk="1" hangingPunct="1">
              <a:buFont typeface="Arial" charset="0"/>
              <a:buNone/>
            </a:pPr>
            <a:endParaRPr lang="en-US" b="1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b="1" smtClean="0">
                <a:solidFill>
                  <a:srgbClr val="0000CC"/>
                </a:solidFill>
              </a:rPr>
              <a:t>               R</a:t>
            </a:r>
            <a:r>
              <a:rPr lang="sk-SK" b="1" smtClean="0">
                <a:solidFill>
                  <a:srgbClr val="0000CC"/>
                </a:solidFill>
              </a:rPr>
              <a:t>ozhodca udelí obe bodovania</a:t>
            </a:r>
            <a:r>
              <a:rPr lang="en-US" b="1" smtClean="0">
                <a:solidFill>
                  <a:srgbClr val="0000CC"/>
                </a:solidFill>
              </a:rPr>
              <a:t>!</a:t>
            </a:r>
            <a:endParaRPr lang="en-GB" smtClean="0">
              <a:solidFill>
                <a:srgbClr val="0000CC"/>
              </a:solidFill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Sum</a:t>
            </a:r>
            <a:r>
              <a:rPr lang="sk-SK" sz="2800" b="1" smtClean="0">
                <a:solidFill>
                  <a:srgbClr val="0000CC"/>
                </a:solidFill>
              </a:rPr>
              <a:t>a</a:t>
            </a:r>
            <a:r>
              <a:rPr lang="en-US" sz="2800" b="1" smtClean="0">
                <a:solidFill>
                  <a:srgbClr val="0000CC"/>
                </a:solidFill>
              </a:rPr>
              <a:t>r</a:t>
            </a:r>
            <a:r>
              <a:rPr lang="sk-SK" sz="2800" b="1" smtClean="0">
                <a:solidFill>
                  <a:srgbClr val="0000CC"/>
                </a:solidFill>
              </a:rPr>
              <a:t>izácia zmien Pravidiel v</a:t>
            </a:r>
            <a:r>
              <a:rPr lang="en-US" sz="2800" b="1" smtClean="0">
                <a:solidFill>
                  <a:srgbClr val="0000CC"/>
                </a:solidFill>
              </a:rPr>
              <a:t> 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16" name="Picture 2" descr="C:\Users\javier.SWEKARATE\Desktop\Bilder\wakajishi mm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124200"/>
            <a:ext cx="1435100" cy="136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" descr="C:\Users\javier.SWEKARATE\Desktop\Bilder\wakajishi mm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133725"/>
            <a:ext cx="1435100" cy="136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3" descr="C:\Users\javier.SWEKARATE\Desktop\wakajishi mm 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163" y="3124200"/>
            <a:ext cx="1265237" cy="1463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3" descr="C:\Users\javier.SWEKARATE\Desktop\wakajishi mm 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124200"/>
            <a:ext cx="1268413" cy="1463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sk-SK" sz="2800" b="1" smtClean="0"/>
              <a:t>Ak dvaja sudcovia dávajú tomu istému pretekárovi rozdielne hodnotenie,</a:t>
            </a:r>
            <a:r>
              <a:rPr lang="en-US" sz="2800" b="1" smtClean="0"/>
              <a:t> </a:t>
            </a:r>
            <a:r>
              <a:rPr lang="sk-SK" sz="2800" b="1" smtClean="0"/>
              <a:t>udelí sa mu nižšie ukazované hodnotenie</a:t>
            </a:r>
            <a:endParaRPr lang="en-US" sz="2800" b="1" smtClean="0"/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smtClean="0"/>
              <a:t> </a:t>
            </a: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smtClean="0">
                <a:solidFill>
                  <a:srgbClr val="0000CC"/>
                </a:solidFill>
              </a:rPr>
              <a:t>T</a:t>
            </a:r>
            <a:r>
              <a:rPr lang="sk-SK" sz="2800" b="1" smtClean="0">
                <a:solidFill>
                  <a:srgbClr val="0000CC"/>
                </a:solidFill>
              </a:rPr>
              <a:t>o isté pravidlo sa uplatní pri ukladaní výstrah alebo trestu!!</a:t>
            </a:r>
            <a:endParaRPr lang="en-US" sz="28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 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5661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javier.SWEKARATE\Desktop\Bilder\wakajishi mm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2362200" cy="2247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C:\Users\javier.SWEKARATE\Desktop\Bilder\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1800"/>
            <a:ext cx="3363913" cy="1676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sk-SK" sz="2000" b="1" smtClean="0"/>
              <a:t>V prípade ak pretekár boduje v kombinácii techník </a:t>
            </a:r>
            <a:r>
              <a:rPr lang="sk-SK" sz="2000" b="1" smtClean="0">
                <a:solidFill>
                  <a:srgbClr val="FF0000"/>
                </a:solidFill>
              </a:rPr>
              <a:t>pred</a:t>
            </a:r>
            <a:r>
              <a:rPr lang="en-GB" sz="2000" b="1" smtClean="0">
                <a:solidFill>
                  <a:srgbClr val="FF0000"/>
                </a:solidFill>
              </a:rPr>
              <a:t> </a:t>
            </a:r>
            <a:r>
              <a:rPr lang="sk-SK" sz="2000" b="1" smtClean="0">
                <a:solidFill>
                  <a:srgbClr val="FF0000"/>
                </a:solidFill>
              </a:rPr>
              <a:t>J</a:t>
            </a:r>
            <a:r>
              <a:rPr lang="en-GB" sz="2000" b="1" smtClean="0">
                <a:solidFill>
                  <a:srgbClr val="FF0000"/>
                </a:solidFill>
              </a:rPr>
              <a:t>ame</a:t>
            </a:r>
            <a:r>
              <a:rPr lang="en-GB" sz="2000" b="1" smtClean="0"/>
              <a:t>, </a:t>
            </a:r>
            <a:r>
              <a:rPr lang="sk-SK" sz="2000" b="1" smtClean="0"/>
              <a:t>udelí sa mu vyššie bodové hodnotenie</a:t>
            </a:r>
            <a:r>
              <a:rPr lang="en-GB" sz="2000" b="1" smtClean="0"/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b="1" smtClean="0"/>
              <a:t> </a:t>
            </a:r>
            <a:r>
              <a:rPr lang="sk-SK" sz="2000" b="1" smtClean="0"/>
              <a:t>bez ohľadu na to v akej sekvencii boli techniky vykonané  </a:t>
            </a:r>
            <a:r>
              <a:rPr lang="en-GB" sz="2000" b="1" smtClean="0"/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GB" sz="2000" b="1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sk-SK" sz="2800" b="1" smtClean="0"/>
              <a:t>Príklad</a:t>
            </a:r>
            <a:r>
              <a:rPr lang="en-GB" sz="2800" b="1" smtClean="0"/>
              <a:t>...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sk-SK" sz="2800" b="1" smtClean="0">
                <a:solidFill>
                  <a:srgbClr val="0000CC"/>
                </a:solidFill>
              </a:rPr>
              <a:t>Ak po úspešnom údere nasledoval bodovatelný kop</a:t>
            </a:r>
            <a:endParaRPr lang="en-GB" sz="2800" b="1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sk-SK" sz="2800" b="1" smtClean="0">
                <a:solidFill>
                  <a:srgbClr val="0000CC"/>
                </a:solidFill>
              </a:rPr>
              <a:t>bude udelené bodové hodnotenie za kop</a:t>
            </a:r>
            <a:r>
              <a:rPr lang="en-GB" sz="2800" b="1" smtClean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sk-SK" sz="2800" b="1" smtClean="0">
                <a:solidFill>
                  <a:srgbClr val="0000CC"/>
                </a:solidFill>
              </a:rPr>
              <a:t>bez ohľadu na to že úder bodoval prvý</a:t>
            </a:r>
            <a:r>
              <a:rPr lang="en-GB" sz="2800" b="1" smtClean="0">
                <a:solidFill>
                  <a:srgbClr val="0000CC"/>
                </a:solidFill>
              </a:rPr>
              <a:t> </a:t>
            </a:r>
            <a:endParaRPr lang="sv-SE" sz="2800" b="1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100" b="1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100" b="1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100" b="1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100" b="1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100" b="1" smtClean="0"/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100" b="1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100" smtClean="0"/>
              <a:t> 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5661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javier.SWEKARATE\Desktop\Bilder\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919663"/>
            <a:ext cx="3124200" cy="15573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Users\javier.SWEKARATE\Desktop\Bilder\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919663"/>
            <a:ext cx="3124200" cy="15573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n-US" sz="3000" smtClean="0"/>
              <a:t> </a:t>
            </a:r>
            <a:r>
              <a:rPr lang="sk-SK" sz="3000" smtClean="0"/>
              <a:t>     </a:t>
            </a:r>
            <a:r>
              <a:rPr lang="en-US" sz="3000" b="1" smtClean="0"/>
              <a:t> </a:t>
            </a:r>
            <a:r>
              <a:rPr lang="sk-SK" sz="3000" b="1" smtClean="0"/>
              <a:t>V prípade ak je majorita vo výške bodovania, výstrahe alebo trestu, uplatní sa majorita.   </a:t>
            </a:r>
            <a:endParaRPr lang="en-US" b="1" smtClean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5661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 zmien 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v 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10" name="Picture 2" descr="C:\Users\javier.SWEKARATE\Desktop\Bilder\wakajishi mm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4886325"/>
            <a:ext cx="1524000" cy="1449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 descr="C:\Users\javier.SWEKARATE\Desktop\Bilder\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05200"/>
            <a:ext cx="1835150" cy="990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 descr="C:\Users\javier.SWEKARATE\Desktop\Bilder\g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8463" y="5229225"/>
            <a:ext cx="1835150" cy="10191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C:\Users\javier.SWEKARATE\Desktop\wakajishi mm 0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429000"/>
            <a:ext cx="1295400" cy="1485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60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sz="10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</a:rPr>
              <a:t>Sai </a:t>
            </a:r>
            <a:r>
              <a:rPr lang="sk-SK" sz="2800" b="1" smtClean="0">
                <a:solidFill>
                  <a:srgbClr val="FF0000"/>
                </a:solidFill>
              </a:rPr>
              <a:t>Š</a:t>
            </a:r>
            <a:r>
              <a:rPr lang="en-US" sz="2800" b="1" smtClean="0">
                <a:solidFill>
                  <a:srgbClr val="FF0000"/>
                </a:solidFill>
              </a:rPr>
              <a:t>iai </a:t>
            </a:r>
            <a:r>
              <a:rPr lang="sk-SK" sz="2800" b="1" smtClean="0">
                <a:solidFill>
                  <a:srgbClr val="FF0000"/>
                </a:solidFill>
              </a:rPr>
              <a:t>je zrušené vo všetkých zápasoch</a:t>
            </a:r>
            <a:r>
              <a:rPr lang="en-US" sz="2800" b="1" smtClean="0">
                <a:solidFill>
                  <a:srgbClr val="FF0000"/>
                </a:solidFill>
              </a:rPr>
              <a:t>!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/>
              <a:t> V prípadoch ak je bodové hodnotenie rovnaké alebo zápas skončil v riadnom  čase bez bodového hodnotenia, rozhodne sa prostredníctvom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0000CC"/>
                </a:solidFill>
              </a:rPr>
              <a:t>HANTE</a:t>
            </a:r>
            <a:r>
              <a:rPr lang="sk-SK" sz="2800" b="1" smtClean="0">
                <a:solidFill>
                  <a:srgbClr val="0000CC"/>
                </a:solidFill>
              </a:rPr>
              <a:t>J</a:t>
            </a: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smtClean="0"/>
              <a:t>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00CC"/>
                </a:solidFill>
              </a:rPr>
              <a:t/>
            </a:r>
            <a:br>
              <a:rPr lang="en-US" sz="2800" b="1" smtClean="0">
                <a:solidFill>
                  <a:srgbClr val="0000CC"/>
                </a:solidFill>
              </a:rPr>
            </a:br>
            <a:r>
              <a:rPr lang="sk-SK" sz="2800" b="1" smtClean="0">
                <a:solidFill>
                  <a:srgbClr val="0000CC"/>
                </a:solidFill>
              </a:rPr>
              <a:t>V zápasoch družstiev </a:t>
            </a:r>
            <a:r>
              <a:rPr lang="en-US" sz="2800" b="1" smtClean="0">
                <a:solidFill>
                  <a:srgbClr val="0000CC"/>
                </a:solidFill>
              </a:rPr>
              <a:t>, </a:t>
            </a:r>
            <a:r>
              <a:rPr lang="sk-SK" sz="2800" b="1" smtClean="0"/>
              <a:t>po </a:t>
            </a:r>
            <a:r>
              <a:rPr lang="sk-SK" sz="2800" b="1" smtClean="0">
                <a:solidFill>
                  <a:srgbClr val="0000CC"/>
                </a:solidFill>
              </a:rPr>
              <a:t>rozhodujúcom zápase</a:t>
            </a:r>
            <a:r>
              <a:rPr lang="sk-SK" sz="2800" b="1" smtClean="0"/>
              <a:t> nie je bodovanie alebo je bodovanie rovnaké rozhodne sa prostredníctvom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0000CC"/>
                </a:solidFill>
              </a:rPr>
              <a:t>HANTE</a:t>
            </a:r>
            <a:r>
              <a:rPr lang="sk-SK" sz="2800" b="1" smtClean="0">
                <a:solidFill>
                  <a:srgbClr val="0000CC"/>
                </a:solidFill>
              </a:rPr>
              <a:t>J</a:t>
            </a:r>
            <a:endParaRPr lang="en-GB" smtClean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960437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  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</a:t>
            </a:r>
            <a:r>
              <a:rPr lang="en-US" sz="2800" b="1" smtClean="0">
                <a:solidFill>
                  <a:srgbClr val="0000CC"/>
                </a:solidFill>
              </a:rPr>
              <a:t> 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4" name="Picture 8" descr="C:\Documents and Settings\Javier\Skrivbord\DSC_0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971800"/>
            <a:ext cx="1447800" cy="1892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 rot="2686234">
            <a:off x="5980113" y="3208338"/>
            <a:ext cx="1292225" cy="1501775"/>
            <a:chOff x="4368" y="821"/>
            <a:chExt cx="897" cy="816"/>
          </a:xfrm>
        </p:grpSpPr>
        <p:sp>
          <p:nvSpPr>
            <p:cNvPr id="41998" name="Freeform 6"/>
            <p:cNvSpPr>
              <a:spLocks/>
            </p:cNvSpPr>
            <p:nvPr/>
          </p:nvSpPr>
          <p:spPr bwMode="auto">
            <a:xfrm>
              <a:off x="4489" y="837"/>
              <a:ext cx="740" cy="626"/>
            </a:xfrm>
            <a:custGeom>
              <a:avLst/>
              <a:gdLst>
                <a:gd name="T0" fmla="*/ 0 w 2221"/>
                <a:gd name="T1" fmla="*/ 0 h 1878"/>
                <a:gd name="T2" fmla="*/ 0 w 2221"/>
                <a:gd name="T3" fmla="*/ 0 h 1878"/>
                <a:gd name="T4" fmla="*/ 0 w 2221"/>
                <a:gd name="T5" fmla="*/ 0 h 1878"/>
                <a:gd name="T6" fmla="*/ 0 w 2221"/>
                <a:gd name="T7" fmla="*/ 0 h 1878"/>
                <a:gd name="T8" fmla="*/ 0 w 2221"/>
                <a:gd name="T9" fmla="*/ 0 h 1878"/>
                <a:gd name="T10" fmla="*/ 0 w 2221"/>
                <a:gd name="T11" fmla="*/ 0 h 1878"/>
                <a:gd name="T12" fmla="*/ 0 w 2221"/>
                <a:gd name="T13" fmla="*/ 0 h 1878"/>
                <a:gd name="T14" fmla="*/ 0 w 2221"/>
                <a:gd name="T15" fmla="*/ 0 h 1878"/>
                <a:gd name="T16" fmla="*/ 0 w 2221"/>
                <a:gd name="T17" fmla="*/ 0 h 1878"/>
                <a:gd name="T18" fmla="*/ 0 w 2221"/>
                <a:gd name="T19" fmla="*/ 0 h 1878"/>
                <a:gd name="T20" fmla="*/ 0 w 2221"/>
                <a:gd name="T21" fmla="*/ 0 h 1878"/>
                <a:gd name="T22" fmla="*/ 0 w 2221"/>
                <a:gd name="T23" fmla="*/ 0 h 1878"/>
                <a:gd name="T24" fmla="*/ 0 w 2221"/>
                <a:gd name="T25" fmla="*/ 0 h 1878"/>
                <a:gd name="T26" fmla="*/ 0 w 2221"/>
                <a:gd name="T27" fmla="*/ 0 h 1878"/>
                <a:gd name="T28" fmla="*/ 0 w 2221"/>
                <a:gd name="T29" fmla="*/ 0 h 1878"/>
                <a:gd name="T30" fmla="*/ 0 w 2221"/>
                <a:gd name="T31" fmla="*/ 0 h 1878"/>
                <a:gd name="T32" fmla="*/ 0 w 2221"/>
                <a:gd name="T33" fmla="*/ 0 h 1878"/>
                <a:gd name="T34" fmla="*/ 0 w 2221"/>
                <a:gd name="T35" fmla="*/ 0 h 1878"/>
                <a:gd name="T36" fmla="*/ 0 w 2221"/>
                <a:gd name="T37" fmla="*/ 0 h 1878"/>
                <a:gd name="T38" fmla="*/ 0 w 2221"/>
                <a:gd name="T39" fmla="*/ 0 h 1878"/>
                <a:gd name="T40" fmla="*/ 0 w 2221"/>
                <a:gd name="T41" fmla="*/ 0 h 1878"/>
                <a:gd name="T42" fmla="*/ 0 w 2221"/>
                <a:gd name="T43" fmla="*/ 0 h 18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21"/>
                <a:gd name="T67" fmla="*/ 0 h 1878"/>
                <a:gd name="T68" fmla="*/ 2221 w 2221"/>
                <a:gd name="T69" fmla="*/ 1878 h 18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21" h="1878">
                  <a:moveTo>
                    <a:pt x="0" y="292"/>
                  </a:moveTo>
                  <a:lnTo>
                    <a:pt x="410" y="115"/>
                  </a:lnTo>
                  <a:lnTo>
                    <a:pt x="839" y="0"/>
                  </a:lnTo>
                  <a:lnTo>
                    <a:pt x="1043" y="0"/>
                  </a:lnTo>
                  <a:lnTo>
                    <a:pt x="1206" y="79"/>
                  </a:lnTo>
                  <a:lnTo>
                    <a:pt x="1267" y="157"/>
                  </a:lnTo>
                  <a:lnTo>
                    <a:pt x="1253" y="381"/>
                  </a:lnTo>
                  <a:lnTo>
                    <a:pt x="1309" y="610"/>
                  </a:lnTo>
                  <a:lnTo>
                    <a:pt x="1560" y="582"/>
                  </a:lnTo>
                  <a:lnTo>
                    <a:pt x="1863" y="488"/>
                  </a:lnTo>
                  <a:lnTo>
                    <a:pt x="2021" y="502"/>
                  </a:lnTo>
                  <a:lnTo>
                    <a:pt x="1914" y="861"/>
                  </a:lnTo>
                  <a:lnTo>
                    <a:pt x="1928" y="1356"/>
                  </a:lnTo>
                  <a:lnTo>
                    <a:pt x="2221" y="1807"/>
                  </a:lnTo>
                  <a:lnTo>
                    <a:pt x="1816" y="1878"/>
                  </a:lnTo>
                  <a:lnTo>
                    <a:pt x="1364" y="1878"/>
                  </a:lnTo>
                  <a:lnTo>
                    <a:pt x="1025" y="1757"/>
                  </a:lnTo>
                  <a:lnTo>
                    <a:pt x="1011" y="1532"/>
                  </a:lnTo>
                  <a:lnTo>
                    <a:pt x="755" y="1541"/>
                  </a:lnTo>
                  <a:lnTo>
                    <a:pt x="289" y="1705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9" name="Freeform 7"/>
            <p:cNvSpPr>
              <a:spLocks/>
            </p:cNvSpPr>
            <p:nvPr/>
          </p:nvSpPr>
          <p:spPr bwMode="auto">
            <a:xfrm>
              <a:off x="4405" y="871"/>
              <a:ext cx="247" cy="766"/>
            </a:xfrm>
            <a:custGeom>
              <a:avLst/>
              <a:gdLst>
                <a:gd name="T0" fmla="*/ 0 w 741"/>
                <a:gd name="T1" fmla="*/ 0 h 2298"/>
                <a:gd name="T2" fmla="*/ 0 w 741"/>
                <a:gd name="T3" fmla="*/ 0 h 2298"/>
                <a:gd name="T4" fmla="*/ 0 w 741"/>
                <a:gd name="T5" fmla="*/ 0 h 2298"/>
                <a:gd name="T6" fmla="*/ 0 w 741"/>
                <a:gd name="T7" fmla="*/ 0 h 2298"/>
                <a:gd name="T8" fmla="*/ 0 w 741"/>
                <a:gd name="T9" fmla="*/ 0 h 2298"/>
                <a:gd name="T10" fmla="*/ 0 w 741"/>
                <a:gd name="T11" fmla="*/ 0 h 2298"/>
                <a:gd name="T12" fmla="*/ 0 w 741"/>
                <a:gd name="T13" fmla="*/ 0 h 2298"/>
                <a:gd name="T14" fmla="*/ 0 w 741"/>
                <a:gd name="T15" fmla="*/ 0 h 2298"/>
                <a:gd name="T16" fmla="*/ 0 w 741"/>
                <a:gd name="T17" fmla="*/ 0 h 2298"/>
                <a:gd name="T18" fmla="*/ 0 w 741"/>
                <a:gd name="T19" fmla="*/ 0 h 2298"/>
                <a:gd name="T20" fmla="*/ 0 w 741"/>
                <a:gd name="T21" fmla="*/ 0 h 2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1"/>
                <a:gd name="T34" fmla="*/ 0 h 2298"/>
                <a:gd name="T35" fmla="*/ 741 w 741"/>
                <a:gd name="T36" fmla="*/ 2298 h 2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1" h="2298">
                  <a:moveTo>
                    <a:pt x="0" y="10"/>
                  </a:moveTo>
                  <a:lnTo>
                    <a:pt x="121" y="0"/>
                  </a:lnTo>
                  <a:lnTo>
                    <a:pt x="335" y="234"/>
                  </a:lnTo>
                  <a:lnTo>
                    <a:pt x="661" y="1688"/>
                  </a:lnTo>
                  <a:lnTo>
                    <a:pt x="741" y="2093"/>
                  </a:lnTo>
                  <a:lnTo>
                    <a:pt x="652" y="2298"/>
                  </a:lnTo>
                  <a:lnTo>
                    <a:pt x="545" y="1823"/>
                  </a:lnTo>
                  <a:lnTo>
                    <a:pt x="168" y="481"/>
                  </a:lnTo>
                  <a:lnTo>
                    <a:pt x="0" y="9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2000" name="Freeform 8"/>
            <p:cNvSpPr>
              <a:spLocks/>
            </p:cNvSpPr>
            <p:nvPr/>
          </p:nvSpPr>
          <p:spPr bwMode="auto">
            <a:xfrm>
              <a:off x="4423" y="933"/>
              <a:ext cx="205" cy="609"/>
            </a:xfrm>
            <a:custGeom>
              <a:avLst/>
              <a:gdLst>
                <a:gd name="T0" fmla="*/ 0 w 615"/>
                <a:gd name="T1" fmla="*/ 0 h 1826"/>
                <a:gd name="T2" fmla="*/ 0 w 615"/>
                <a:gd name="T3" fmla="*/ 0 h 1826"/>
                <a:gd name="T4" fmla="*/ 0 w 615"/>
                <a:gd name="T5" fmla="*/ 0 h 1826"/>
                <a:gd name="T6" fmla="*/ 0 w 615"/>
                <a:gd name="T7" fmla="*/ 0 h 1826"/>
                <a:gd name="T8" fmla="*/ 0 w 615"/>
                <a:gd name="T9" fmla="*/ 0 h 1826"/>
                <a:gd name="T10" fmla="*/ 0 w 615"/>
                <a:gd name="T11" fmla="*/ 0 h 1826"/>
                <a:gd name="T12" fmla="*/ 0 w 615"/>
                <a:gd name="T13" fmla="*/ 0 h 1826"/>
                <a:gd name="T14" fmla="*/ 0 w 615"/>
                <a:gd name="T15" fmla="*/ 0 h 1826"/>
                <a:gd name="T16" fmla="*/ 0 w 615"/>
                <a:gd name="T17" fmla="*/ 0 h 1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5"/>
                <a:gd name="T28" fmla="*/ 0 h 1826"/>
                <a:gd name="T29" fmla="*/ 615 w 615"/>
                <a:gd name="T30" fmla="*/ 1826 h 18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5" h="1826">
                  <a:moveTo>
                    <a:pt x="0" y="0"/>
                  </a:moveTo>
                  <a:lnTo>
                    <a:pt x="145" y="33"/>
                  </a:lnTo>
                  <a:lnTo>
                    <a:pt x="182" y="228"/>
                  </a:lnTo>
                  <a:lnTo>
                    <a:pt x="444" y="764"/>
                  </a:lnTo>
                  <a:lnTo>
                    <a:pt x="615" y="1417"/>
                  </a:lnTo>
                  <a:lnTo>
                    <a:pt x="537" y="1826"/>
                  </a:lnTo>
                  <a:lnTo>
                    <a:pt x="155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7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2001" name="Freeform 9"/>
            <p:cNvSpPr>
              <a:spLocks/>
            </p:cNvSpPr>
            <p:nvPr/>
          </p:nvSpPr>
          <p:spPr bwMode="auto">
            <a:xfrm>
              <a:off x="4368" y="865"/>
              <a:ext cx="251" cy="759"/>
            </a:xfrm>
            <a:custGeom>
              <a:avLst/>
              <a:gdLst>
                <a:gd name="T0" fmla="*/ 0 w 753"/>
                <a:gd name="T1" fmla="*/ 0 h 2279"/>
                <a:gd name="T2" fmla="*/ 0 w 753"/>
                <a:gd name="T3" fmla="*/ 0 h 2279"/>
                <a:gd name="T4" fmla="*/ 0 w 753"/>
                <a:gd name="T5" fmla="*/ 0 h 2279"/>
                <a:gd name="T6" fmla="*/ 0 w 753"/>
                <a:gd name="T7" fmla="*/ 0 h 2279"/>
                <a:gd name="T8" fmla="*/ 0 w 753"/>
                <a:gd name="T9" fmla="*/ 0 h 2279"/>
                <a:gd name="T10" fmla="*/ 0 w 753"/>
                <a:gd name="T11" fmla="*/ 0 h 2279"/>
                <a:gd name="T12" fmla="*/ 0 w 753"/>
                <a:gd name="T13" fmla="*/ 0 h 2279"/>
                <a:gd name="T14" fmla="*/ 0 w 753"/>
                <a:gd name="T15" fmla="*/ 0 h 2279"/>
                <a:gd name="T16" fmla="*/ 0 w 753"/>
                <a:gd name="T17" fmla="*/ 0 h 2279"/>
                <a:gd name="T18" fmla="*/ 0 w 753"/>
                <a:gd name="T19" fmla="*/ 0 h 2279"/>
                <a:gd name="T20" fmla="*/ 0 w 753"/>
                <a:gd name="T21" fmla="*/ 0 h 2279"/>
                <a:gd name="T22" fmla="*/ 0 w 753"/>
                <a:gd name="T23" fmla="*/ 0 h 2279"/>
                <a:gd name="T24" fmla="*/ 0 w 753"/>
                <a:gd name="T25" fmla="*/ 0 h 2279"/>
                <a:gd name="T26" fmla="*/ 0 w 753"/>
                <a:gd name="T27" fmla="*/ 0 h 2279"/>
                <a:gd name="T28" fmla="*/ 0 w 753"/>
                <a:gd name="T29" fmla="*/ 0 h 2279"/>
                <a:gd name="T30" fmla="*/ 0 w 753"/>
                <a:gd name="T31" fmla="*/ 0 h 2279"/>
                <a:gd name="T32" fmla="*/ 0 w 753"/>
                <a:gd name="T33" fmla="*/ 0 h 2279"/>
                <a:gd name="T34" fmla="*/ 0 w 753"/>
                <a:gd name="T35" fmla="*/ 0 h 2279"/>
                <a:gd name="T36" fmla="*/ 0 w 753"/>
                <a:gd name="T37" fmla="*/ 0 h 2279"/>
                <a:gd name="T38" fmla="*/ 0 w 753"/>
                <a:gd name="T39" fmla="*/ 0 h 2279"/>
                <a:gd name="T40" fmla="*/ 0 w 753"/>
                <a:gd name="T41" fmla="*/ 0 h 2279"/>
                <a:gd name="T42" fmla="*/ 0 w 753"/>
                <a:gd name="T43" fmla="*/ 0 h 2279"/>
                <a:gd name="T44" fmla="*/ 0 w 753"/>
                <a:gd name="T45" fmla="*/ 0 h 2279"/>
                <a:gd name="T46" fmla="*/ 0 w 753"/>
                <a:gd name="T47" fmla="*/ 0 h 2279"/>
                <a:gd name="T48" fmla="*/ 0 w 753"/>
                <a:gd name="T49" fmla="*/ 0 h 2279"/>
                <a:gd name="T50" fmla="*/ 0 w 753"/>
                <a:gd name="T51" fmla="*/ 0 h 2279"/>
                <a:gd name="T52" fmla="*/ 0 w 753"/>
                <a:gd name="T53" fmla="*/ 0 h 2279"/>
                <a:gd name="T54" fmla="*/ 0 w 753"/>
                <a:gd name="T55" fmla="*/ 0 h 2279"/>
                <a:gd name="T56" fmla="*/ 0 w 753"/>
                <a:gd name="T57" fmla="*/ 0 h 2279"/>
                <a:gd name="T58" fmla="*/ 0 w 753"/>
                <a:gd name="T59" fmla="*/ 0 h 22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3"/>
                <a:gd name="T91" fmla="*/ 0 h 2279"/>
                <a:gd name="T92" fmla="*/ 753 w 753"/>
                <a:gd name="T93" fmla="*/ 2279 h 22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3" h="2279">
                  <a:moveTo>
                    <a:pt x="0" y="66"/>
                  </a:moveTo>
                  <a:lnTo>
                    <a:pt x="116" y="0"/>
                  </a:lnTo>
                  <a:lnTo>
                    <a:pt x="232" y="18"/>
                  </a:lnTo>
                  <a:lnTo>
                    <a:pt x="172" y="173"/>
                  </a:lnTo>
                  <a:lnTo>
                    <a:pt x="311" y="503"/>
                  </a:lnTo>
                  <a:lnTo>
                    <a:pt x="358" y="340"/>
                  </a:lnTo>
                  <a:lnTo>
                    <a:pt x="423" y="517"/>
                  </a:lnTo>
                  <a:lnTo>
                    <a:pt x="396" y="717"/>
                  </a:lnTo>
                  <a:lnTo>
                    <a:pt x="465" y="648"/>
                  </a:lnTo>
                  <a:lnTo>
                    <a:pt x="503" y="778"/>
                  </a:lnTo>
                  <a:lnTo>
                    <a:pt x="460" y="983"/>
                  </a:lnTo>
                  <a:lnTo>
                    <a:pt x="530" y="918"/>
                  </a:lnTo>
                  <a:lnTo>
                    <a:pt x="572" y="1062"/>
                  </a:lnTo>
                  <a:lnTo>
                    <a:pt x="517" y="1235"/>
                  </a:lnTo>
                  <a:lnTo>
                    <a:pt x="604" y="1170"/>
                  </a:lnTo>
                  <a:lnTo>
                    <a:pt x="632" y="1300"/>
                  </a:lnTo>
                  <a:lnTo>
                    <a:pt x="567" y="1468"/>
                  </a:lnTo>
                  <a:lnTo>
                    <a:pt x="670" y="1388"/>
                  </a:lnTo>
                  <a:lnTo>
                    <a:pt x="693" y="1519"/>
                  </a:lnTo>
                  <a:lnTo>
                    <a:pt x="651" y="1622"/>
                  </a:lnTo>
                  <a:lnTo>
                    <a:pt x="745" y="1976"/>
                  </a:lnTo>
                  <a:lnTo>
                    <a:pt x="753" y="2279"/>
                  </a:lnTo>
                  <a:lnTo>
                    <a:pt x="683" y="2139"/>
                  </a:lnTo>
                  <a:lnTo>
                    <a:pt x="618" y="1809"/>
                  </a:lnTo>
                  <a:lnTo>
                    <a:pt x="517" y="1458"/>
                  </a:lnTo>
                  <a:lnTo>
                    <a:pt x="372" y="923"/>
                  </a:lnTo>
                  <a:lnTo>
                    <a:pt x="237" y="494"/>
                  </a:lnTo>
                  <a:lnTo>
                    <a:pt x="74" y="18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2002" name="Freeform 10"/>
            <p:cNvSpPr>
              <a:spLocks/>
            </p:cNvSpPr>
            <p:nvPr/>
          </p:nvSpPr>
          <p:spPr bwMode="auto">
            <a:xfrm>
              <a:off x="4481" y="821"/>
              <a:ext cx="444" cy="385"/>
            </a:xfrm>
            <a:custGeom>
              <a:avLst/>
              <a:gdLst>
                <a:gd name="T0" fmla="*/ 0 w 1332"/>
                <a:gd name="T1" fmla="*/ 0 h 1156"/>
                <a:gd name="T2" fmla="*/ 0 w 1332"/>
                <a:gd name="T3" fmla="*/ 0 h 1156"/>
                <a:gd name="T4" fmla="*/ 0 w 1332"/>
                <a:gd name="T5" fmla="*/ 0 h 1156"/>
                <a:gd name="T6" fmla="*/ 0 w 1332"/>
                <a:gd name="T7" fmla="*/ 0 h 1156"/>
                <a:gd name="T8" fmla="*/ 0 w 1332"/>
                <a:gd name="T9" fmla="*/ 0 h 1156"/>
                <a:gd name="T10" fmla="*/ 0 w 1332"/>
                <a:gd name="T11" fmla="*/ 0 h 1156"/>
                <a:gd name="T12" fmla="*/ 0 w 1332"/>
                <a:gd name="T13" fmla="*/ 0 h 1156"/>
                <a:gd name="T14" fmla="*/ 0 w 1332"/>
                <a:gd name="T15" fmla="*/ 0 h 1156"/>
                <a:gd name="T16" fmla="*/ 0 w 1332"/>
                <a:gd name="T17" fmla="*/ 0 h 1156"/>
                <a:gd name="T18" fmla="*/ 0 w 1332"/>
                <a:gd name="T19" fmla="*/ 0 h 1156"/>
                <a:gd name="T20" fmla="*/ 0 w 1332"/>
                <a:gd name="T21" fmla="*/ 0 h 1156"/>
                <a:gd name="T22" fmla="*/ 0 w 1332"/>
                <a:gd name="T23" fmla="*/ 0 h 1156"/>
                <a:gd name="T24" fmla="*/ 0 w 1332"/>
                <a:gd name="T25" fmla="*/ 0 h 1156"/>
                <a:gd name="T26" fmla="*/ 0 w 1332"/>
                <a:gd name="T27" fmla="*/ 0 h 1156"/>
                <a:gd name="T28" fmla="*/ 0 w 1332"/>
                <a:gd name="T29" fmla="*/ 0 h 1156"/>
                <a:gd name="T30" fmla="*/ 0 w 1332"/>
                <a:gd name="T31" fmla="*/ 0 h 1156"/>
                <a:gd name="T32" fmla="*/ 0 w 1332"/>
                <a:gd name="T33" fmla="*/ 0 h 1156"/>
                <a:gd name="T34" fmla="*/ 0 w 1332"/>
                <a:gd name="T35" fmla="*/ 0 h 1156"/>
                <a:gd name="T36" fmla="*/ 0 w 1332"/>
                <a:gd name="T37" fmla="*/ 0 h 1156"/>
                <a:gd name="T38" fmla="*/ 0 w 1332"/>
                <a:gd name="T39" fmla="*/ 0 h 1156"/>
                <a:gd name="T40" fmla="*/ 0 w 1332"/>
                <a:gd name="T41" fmla="*/ 0 h 1156"/>
                <a:gd name="T42" fmla="*/ 0 w 1332"/>
                <a:gd name="T43" fmla="*/ 0 h 1156"/>
                <a:gd name="T44" fmla="*/ 0 w 1332"/>
                <a:gd name="T45" fmla="*/ 0 h 1156"/>
                <a:gd name="T46" fmla="*/ 0 w 1332"/>
                <a:gd name="T47" fmla="*/ 0 h 1156"/>
                <a:gd name="T48" fmla="*/ 0 w 1332"/>
                <a:gd name="T49" fmla="*/ 0 h 1156"/>
                <a:gd name="T50" fmla="*/ 0 w 1332"/>
                <a:gd name="T51" fmla="*/ 0 h 1156"/>
                <a:gd name="T52" fmla="*/ 0 w 1332"/>
                <a:gd name="T53" fmla="*/ 0 h 1156"/>
                <a:gd name="T54" fmla="*/ 0 w 1332"/>
                <a:gd name="T55" fmla="*/ 0 h 1156"/>
                <a:gd name="T56" fmla="*/ 0 w 1332"/>
                <a:gd name="T57" fmla="*/ 0 h 1156"/>
                <a:gd name="T58" fmla="*/ 0 w 1332"/>
                <a:gd name="T59" fmla="*/ 0 h 1156"/>
                <a:gd name="T60" fmla="*/ 0 w 1332"/>
                <a:gd name="T61" fmla="*/ 0 h 1156"/>
                <a:gd name="T62" fmla="*/ 0 w 1332"/>
                <a:gd name="T63" fmla="*/ 0 h 1156"/>
                <a:gd name="T64" fmla="*/ 0 w 1332"/>
                <a:gd name="T65" fmla="*/ 0 h 1156"/>
                <a:gd name="T66" fmla="*/ 0 w 1332"/>
                <a:gd name="T67" fmla="*/ 0 h 1156"/>
                <a:gd name="T68" fmla="*/ 0 w 1332"/>
                <a:gd name="T69" fmla="*/ 0 h 1156"/>
                <a:gd name="T70" fmla="*/ 0 w 1332"/>
                <a:gd name="T71" fmla="*/ 0 h 1156"/>
                <a:gd name="T72" fmla="*/ 0 w 1332"/>
                <a:gd name="T73" fmla="*/ 0 h 1156"/>
                <a:gd name="T74" fmla="*/ 0 w 1332"/>
                <a:gd name="T75" fmla="*/ 0 h 1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2"/>
                <a:gd name="T115" fmla="*/ 0 h 1156"/>
                <a:gd name="T116" fmla="*/ 1332 w 1332"/>
                <a:gd name="T117" fmla="*/ 1156 h 1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2" h="1156">
                  <a:moveTo>
                    <a:pt x="0" y="285"/>
                  </a:moveTo>
                  <a:lnTo>
                    <a:pt x="84" y="397"/>
                  </a:lnTo>
                  <a:lnTo>
                    <a:pt x="116" y="578"/>
                  </a:lnTo>
                  <a:lnTo>
                    <a:pt x="233" y="942"/>
                  </a:lnTo>
                  <a:lnTo>
                    <a:pt x="279" y="1156"/>
                  </a:lnTo>
                  <a:lnTo>
                    <a:pt x="257" y="826"/>
                  </a:lnTo>
                  <a:lnTo>
                    <a:pt x="210" y="611"/>
                  </a:lnTo>
                  <a:lnTo>
                    <a:pt x="140" y="355"/>
                  </a:lnTo>
                  <a:lnTo>
                    <a:pt x="428" y="205"/>
                  </a:lnTo>
                  <a:lnTo>
                    <a:pt x="810" y="84"/>
                  </a:lnTo>
                  <a:lnTo>
                    <a:pt x="1094" y="70"/>
                  </a:lnTo>
                  <a:lnTo>
                    <a:pt x="1197" y="122"/>
                  </a:lnTo>
                  <a:lnTo>
                    <a:pt x="1159" y="219"/>
                  </a:lnTo>
                  <a:lnTo>
                    <a:pt x="1020" y="369"/>
                  </a:lnTo>
                  <a:lnTo>
                    <a:pt x="973" y="485"/>
                  </a:lnTo>
                  <a:lnTo>
                    <a:pt x="1011" y="570"/>
                  </a:lnTo>
                  <a:lnTo>
                    <a:pt x="1169" y="630"/>
                  </a:lnTo>
                  <a:lnTo>
                    <a:pt x="1332" y="658"/>
                  </a:lnTo>
                  <a:lnTo>
                    <a:pt x="1280" y="564"/>
                  </a:lnTo>
                  <a:lnTo>
                    <a:pt x="1132" y="578"/>
                  </a:lnTo>
                  <a:lnTo>
                    <a:pt x="1206" y="518"/>
                  </a:lnTo>
                  <a:lnTo>
                    <a:pt x="1276" y="485"/>
                  </a:lnTo>
                  <a:lnTo>
                    <a:pt x="1253" y="429"/>
                  </a:lnTo>
                  <a:lnTo>
                    <a:pt x="1165" y="447"/>
                  </a:lnTo>
                  <a:lnTo>
                    <a:pt x="1062" y="509"/>
                  </a:lnTo>
                  <a:lnTo>
                    <a:pt x="1108" y="420"/>
                  </a:lnTo>
                  <a:lnTo>
                    <a:pt x="1201" y="369"/>
                  </a:lnTo>
                  <a:lnTo>
                    <a:pt x="1290" y="346"/>
                  </a:lnTo>
                  <a:lnTo>
                    <a:pt x="1286" y="276"/>
                  </a:lnTo>
                  <a:lnTo>
                    <a:pt x="1179" y="285"/>
                  </a:lnTo>
                  <a:lnTo>
                    <a:pt x="1290" y="205"/>
                  </a:lnTo>
                  <a:lnTo>
                    <a:pt x="1276" y="122"/>
                  </a:lnTo>
                  <a:lnTo>
                    <a:pt x="1179" y="48"/>
                  </a:lnTo>
                  <a:lnTo>
                    <a:pt x="978" y="0"/>
                  </a:lnTo>
                  <a:lnTo>
                    <a:pt x="699" y="38"/>
                  </a:lnTo>
                  <a:lnTo>
                    <a:pt x="396" y="131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2003" name="Freeform 11"/>
            <p:cNvSpPr>
              <a:spLocks/>
            </p:cNvSpPr>
            <p:nvPr/>
          </p:nvSpPr>
          <p:spPr bwMode="auto">
            <a:xfrm>
              <a:off x="4757" y="858"/>
              <a:ext cx="92" cy="83"/>
            </a:xfrm>
            <a:custGeom>
              <a:avLst/>
              <a:gdLst>
                <a:gd name="T0" fmla="*/ 0 w 275"/>
                <a:gd name="T1" fmla="*/ 0 h 247"/>
                <a:gd name="T2" fmla="*/ 0 w 275"/>
                <a:gd name="T3" fmla="*/ 0 h 247"/>
                <a:gd name="T4" fmla="*/ 0 w 275"/>
                <a:gd name="T5" fmla="*/ 0 h 247"/>
                <a:gd name="T6" fmla="*/ 0 w 275"/>
                <a:gd name="T7" fmla="*/ 0 h 247"/>
                <a:gd name="T8" fmla="*/ 0 w 275"/>
                <a:gd name="T9" fmla="*/ 0 h 247"/>
                <a:gd name="T10" fmla="*/ 0 w 275"/>
                <a:gd name="T11" fmla="*/ 0 h 247"/>
                <a:gd name="T12" fmla="*/ 0 w 275"/>
                <a:gd name="T13" fmla="*/ 0 h 247"/>
                <a:gd name="T14" fmla="*/ 0 w 275"/>
                <a:gd name="T15" fmla="*/ 0 h 247"/>
                <a:gd name="T16" fmla="*/ 0 w 275"/>
                <a:gd name="T17" fmla="*/ 0 h 247"/>
                <a:gd name="T18" fmla="*/ 0 w 275"/>
                <a:gd name="T19" fmla="*/ 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5"/>
                <a:gd name="T31" fmla="*/ 0 h 247"/>
                <a:gd name="T32" fmla="*/ 275 w 275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5" h="247">
                  <a:moveTo>
                    <a:pt x="0" y="33"/>
                  </a:moveTo>
                  <a:lnTo>
                    <a:pt x="177" y="0"/>
                  </a:lnTo>
                  <a:lnTo>
                    <a:pt x="275" y="24"/>
                  </a:lnTo>
                  <a:lnTo>
                    <a:pt x="256" y="85"/>
                  </a:lnTo>
                  <a:lnTo>
                    <a:pt x="120" y="168"/>
                  </a:lnTo>
                  <a:lnTo>
                    <a:pt x="42" y="247"/>
                  </a:lnTo>
                  <a:lnTo>
                    <a:pt x="61" y="168"/>
                  </a:lnTo>
                  <a:lnTo>
                    <a:pt x="144" y="7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2004" name="Freeform 12"/>
            <p:cNvSpPr>
              <a:spLocks/>
            </p:cNvSpPr>
            <p:nvPr/>
          </p:nvSpPr>
          <p:spPr bwMode="auto">
            <a:xfrm>
              <a:off x="4819" y="995"/>
              <a:ext cx="446" cy="482"/>
            </a:xfrm>
            <a:custGeom>
              <a:avLst/>
              <a:gdLst>
                <a:gd name="T0" fmla="*/ 0 w 1336"/>
                <a:gd name="T1" fmla="*/ 0 h 1445"/>
                <a:gd name="T2" fmla="*/ 0 w 1336"/>
                <a:gd name="T3" fmla="*/ 0 h 1445"/>
                <a:gd name="T4" fmla="*/ 0 w 1336"/>
                <a:gd name="T5" fmla="*/ 0 h 1445"/>
                <a:gd name="T6" fmla="*/ 0 w 1336"/>
                <a:gd name="T7" fmla="*/ 0 h 1445"/>
                <a:gd name="T8" fmla="*/ 0 w 1336"/>
                <a:gd name="T9" fmla="*/ 0 h 1445"/>
                <a:gd name="T10" fmla="*/ 0 w 1336"/>
                <a:gd name="T11" fmla="*/ 0 h 1445"/>
                <a:gd name="T12" fmla="*/ 0 w 1336"/>
                <a:gd name="T13" fmla="*/ 0 h 1445"/>
                <a:gd name="T14" fmla="*/ 0 w 1336"/>
                <a:gd name="T15" fmla="*/ 0 h 1445"/>
                <a:gd name="T16" fmla="*/ 0 w 1336"/>
                <a:gd name="T17" fmla="*/ 0 h 1445"/>
                <a:gd name="T18" fmla="*/ 0 w 1336"/>
                <a:gd name="T19" fmla="*/ 0 h 1445"/>
                <a:gd name="T20" fmla="*/ 0 w 1336"/>
                <a:gd name="T21" fmla="*/ 0 h 1445"/>
                <a:gd name="T22" fmla="*/ 0 w 1336"/>
                <a:gd name="T23" fmla="*/ 0 h 1445"/>
                <a:gd name="T24" fmla="*/ 0 w 1336"/>
                <a:gd name="T25" fmla="*/ 0 h 1445"/>
                <a:gd name="T26" fmla="*/ 0 w 1336"/>
                <a:gd name="T27" fmla="*/ 0 h 1445"/>
                <a:gd name="T28" fmla="*/ 0 w 1336"/>
                <a:gd name="T29" fmla="*/ 0 h 1445"/>
                <a:gd name="T30" fmla="*/ 0 w 1336"/>
                <a:gd name="T31" fmla="*/ 0 h 1445"/>
                <a:gd name="T32" fmla="*/ 0 w 1336"/>
                <a:gd name="T33" fmla="*/ 0 h 1445"/>
                <a:gd name="T34" fmla="*/ 0 w 1336"/>
                <a:gd name="T35" fmla="*/ 0 h 1445"/>
                <a:gd name="T36" fmla="*/ 0 w 1336"/>
                <a:gd name="T37" fmla="*/ 0 h 1445"/>
                <a:gd name="T38" fmla="*/ 0 w 1336"/>
                <a:gd name="T39" fmla="*/ 0 h 1445"/>
                <a:gd name="T40" fmla="*/ 0 w 1336"/>
                <a:gd name="T41" fmla="*/ 0 h 1445"/>
                <a:gd name="T42" fmla="*/ 0 w 1336"/>
                <a:gd name="T43" fmla="*/ 0 h 1445"/>
                <a:gd name="T44" fmla="*/ 0 w 1336"/>
                <a:gd name="T45" fmla="*/ 0 h 1445"/>
                <a:gd name="T46" fmla="*/ 0 w 1336"/>
                <a:gd name="T47" fmla="*/ 0 h 1445"/>
                <a:gd name="T48" fmla="*/ 0 w 1336"/>
                <a:gd name="T49" fmla="*/ 0 h 1445"/>
                <a:gd name="T50" fmla="*/ 0 w 1336"/>
                <a:gd name="T51" fmla="*/ 0 h 1445"/>
                <a:gd name="T52" fmla="*/ 0 w 1336"/>
                <a:gd name="T53" fmla="*/ 0 h 1445"/>
                <a:gd name="T54" fmla="*/ 0 w 1336"/>
                <a:gd name="T55" fmla="*/ 0 h 1445"/>
                <a:gd name="T56" fmla="*/ 0 w 1336"/>
                <a:gd name="T57" fmla="*/ 0 h 1445"/>
                <a:gd name="T58" fmla="*/ 0 w 1336"/>
                <a:gd name="T59" fmla="*/ 0 h 1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36"/>
                <a:gd name="T91" fmla="*/ 0 h 1445"/>
                <a:gd name="T92" fmla="*/ 1336 w 1336"/>
                <a:gd name="T93" fmla="*/ 1445 h 14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36" h="1445">
                  <a:moveTo>
                    <a:pt x="410" y="126"/>
                  </a:moveTo>
                  <a:lnTo>
                    <a:pt x="661" y="62"/>
                  </a:lnTo>
                  <a:lnTo>
                    <a:pt x="922" y="0"/>
                  </a:lnTo>
                  <a:lnTo>
                    <a:pt x="1052" y="28"/>
                  </a:lnTo>
                  <a:lnTo>
                    <a:pt x="1011" y="140"/>
                  </a:lnTo>
                  <a:lnTo>
                    <a:pt x="955" y="425"/>
                  </a:lnTo>
                  <a:lnTo>
                    <a:pt x="955" y="733"/>
                  </a:lnTo>
                  <a:lnTo>
                    <a:pt x="1062" y="1017"/>
                  </a:lnTo>
                  <a:lnTo>
                    <a:pt x="1187" y="1231"/>
                  </a:lnTo>
                  <a:lnTo>
                    <a:pt x="1336" y="1361"/>
                  </a:lnTo>
                  <a:lnTo>
                    <a:pt x="987" y="1445"/>
                  </a:lnTo>
                  <a:lnTo>
                    <a:pt x="466" y="1436"/>
                  </a:lnTo>
                  <a:lnTo>
                    <a:pt x="214" y="1394"/>
                  </a:lnTo>
                  <a:lnTo>
                    <a:pt x="0" y="1283"/>
                  </a:lnTo>
                  <a:lnTo>
                    <a:pt x="19" y="1031"/>
                  </a:lnTo>
                  <a:lnTo>
                    <a:pt x="56" y="1221"/>
                  </a:lnTo>
                  <a:lnTo>
                    <a:pt x="228" y="1315"/>
                  </a:lnTo>
                  <a:lnTo>
                    <a:pt x="527" y="1366"/>
                  </a:lnTo>
                  <a:lnTo>
                    <a:pt x="838" y="1370"/>
                  </a:lnTo>
                  <a:lnTo>
                    <a:pt x="1020" y="1347"/>
                  </a:lnTo>
                  <a:lnTo>
                    <a:pt x="1165" y="1295"/>
                  </a:lnTo>
                  <a:lnTo>
                    <a:pt x="1024" y="1146"/>
                  </a:lnTo>
                  <a:lnTo>
                    <a:pt x="903" y="858"/>
                  </a:lnTo>
                  <a:lnTo>
                    <a:pt x="880" y="644"/>
                  </a:lnTo>
                  <a:lnTo>
                    <a:pt x="894" y="346"/>
                  </a:lnTo>
                  <a:lnTo>
                    <a:pt x="978" y="84"/>
                  </a:lnTo>
                  <a:lnTo>
                    <a:pt x="856" y="56"/>
                  </a:lnTo>
                  <a:lnTo>
                    <a:pt x="624" y="122"/>
                  </a:lnTo>
                  <a:lnTo>
                    <a:pt x="41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2005" name="Freeform 13"/>
            <p:cNvSpPr>
              <a:spLocks/>
            </p:cNvSpPr>
            <p:nvPr/>
          </p:nvSpPr>
          <p:spPr bwMode="auto">
            <a:xfrm>
              <a:off x="4608" y="1351"/>
              <a:ext cx="132" cy="199"/>
            </a:xfrm>
            <a:custGeom>
              <a:avLst/>
              <a:gdLst>
                <a:gd name="T0" fmla="*/ 0 w 396"/>
                <a:gd name="T1" fmla="*/ 0 h 597"/>
                <a:gd name="T2" fmla="*/ 0 w 396"/>
                <a:gd name="T3" fmla="*/ 0 h 597"/>
                <a:gd name="T4" fmla="*/ 0 w 396"/>
                <a:gd name="T5" fmla="*/ 0 h 597"/>
                <a:gd name="T6" fmla="*/ 0 w 396"/>
                <a:gd name="T7" fmla="*/ 0 h 597"/>
                <a:gd name="T8" fmla="*/ 0 w 396"/>
                <a:gd name="T9" fmla="*/ 0 h 597"/>
                <a:gd name="T10" fmla="*/ 0 w 396"/>
                <a:gd name="T11" fmla="*/ 0 h 597"/>
                <a:gd name="T12" fmla="*/ 0 w 396"/>
                <a:gd name="T13" fmla="*/ 0 h 597"/>
                <a:gd name="T14" fmla="*/ 0 w 396"/>
                <a:gd name="T15" fmla="*/ 0 h 597"/>
                <a:gd name="T16" fmla="*/ 0 w 396"/>
                <a:gd name="T17" fmla="*/ 0 h 597"/>
                <a:gd name="T18" fmla="*/ 0 w 396"/>
                <a:gd name="T19" fmla="*/ 0 h 597"/>
                <a:gd name="T20" fmla="*/ 0 w 396"/>
                <a:gd name="T21" fmla="*/ 0 h 597"/>
                <a:gd name="T22" fmla="*/ 0 w 396"/>
                <a:gd name="T23" fmla="*/ 0 h 5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6"/>
                <a:gd name="T37" fmla="*/ 0 h 597"/>
                <a:gd name="T38" fmla="*/ 396 w 396"/>
                <a:gd name="T39" fmla="*/ 597 h 5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6" h="597">
                  <a:moveTo>
                    <a:pt x="18" y="71"/>
                  </a:moveTo>
                  <a:lnTo>
                    <a:pt x="186" y="24"/>
                  </a:lnTo>
                  <a:lnTo>
                    <a:pt x="396" y="0"/>
                  </a:lnTo>
                  <a:lnTo>
                    <a:pt x="182" y="89"/>
                  </a:lnTo>
                  <a:lnTo>
                    <a:pt x="60" y="164"/>
                  </a:lnTo>
                  <a:lnTo>
                    <a:pt x="93" y="359"/>
                  </a:lnTo>
                  <a:lnTo>
                    <a:pt x="131" y="532"/>
                  </a:lnTo>
                  <a:lnTo>
                    <a:pt x="117" y="597"/>
                  </a:lnTo>
                  <a:lnTo>
                    <a:pt x="56" y="369"/>
                  </a:lnTo>
                  <a:lnTo>
                    <a:pt x="0" y="127"/>
                  </a:lnTo>
                  <a:lnTo>
                    <a:pt x="18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 rot="-2582271">
            <a:off x="1809750" y="3252788"/>
            <a:ext cx="1363663" cy="1373187"/>
            <a:chOff x="2208" y="2779"/>
            <a:chExt cx="897" cy="816"/>
          </a:xfrm>
        </p:grpSpPr>
        <p:sp>
          <p:nvSpPr>
            <p:cNvPr id="41990" name="Freeform 15"/>
            <p:cNvSpPr>
              <a:spLocks/>
            </p:cNvSpPr>
            <p:nvPr/>
          </p:nvSpPr>
          <p:spPr bwMode="auto">
            <a:xfrm flipH="1">
              <a:off x="2244" y="2795"/>
              <a:ext cx="740" cy="626"/>
            </a:xfrm>
            <a:custGeom>
              <a:avLst/>
              <a:gdLst>
                <a:gd name="T0" fmla="*/ 0 w 2221"/>
                <a:gd name="T1" fmla="*/ 0 h 1878"/>
                <a:gd name="T2" fmla="*/ 0 w 2221"/>
                <a:gd name="T3" fmla="*/ 0 h 1878"/>
                <a:gd name="T4" fmla="*/ 0 w 2221"/>
                <a:gd name="T5" fmla="*/ 0 h 1878"/>
                <a:gd name="T6" fmla="*/ 0 w 2221"/>
                <a:gd name="T7" fmla="*/ 0 h 1878"/>
                <a:gd name="T8" fmla="*/ 0 w 2221"/>
                <a:gd name="T9" fmla="*/ 0 h 1878"/>
                <a:gd name="T10" fmla="*/ 0 w 2221"/>
                <a:gd name="T11" fmla="*/ 0 h 1878"/>
                <a:gd name="T12" fmla="*/ 0 w 2221"/>
                <a:gd name="T13" fmla="*/ 0 h 1878"/>
                <a:gd name="T14" fmla="*/ 0 w 2221"/>
                <a:gd name="T15" fmla="*/ 0 h 1878"/>
                <a:gd name="T16" fmla="*/ 0 w 2221"/>
                <a:gd name="T17" fmla="*/ 0 h 1878"/>
                <a:gd name="T18" fmla="*/ 0 w 2221"/>
                <a:gd name="T19" fmla="*/ 0 h 1878"/>
                <a:gd name="T20" fmla="*/ 0 w 2221"/>
                <a:gd name="T21" fmla="*/ 0 h 1878"/>
                <a:gd name="T22" fmla="*/ 0 w 2221"/>
                <a:gd name="T23" fmla="*/ 0 h 1878"/>
                <a:gd name="T24" fmla="*/ 0 w 2221"/>
                <a:gd name="T25" fmla="*/ 0 h 1878"/>
                <a:gd name="T26" fmla="*/ 0 w 2221"/>
                <a:gd name="T27" fmla="*/ 0 h 1878"/>
                <a:gd name="T28" fmla="*/ 0 w 2221"/>
                <a:gd name="T29" fmla="*/ 0 h 1878"/>
                <a:gd name="T30" fmla="*/ 0 w 2221"/>
                <a:gd name="T31" fmla="*/ 0 h 1878"/>
                <a:gd name="T32" fmla="*/ 0 w 2221"/>
                <a:gd name="T33" fmla="*/ 0 h 1878"/>
                <a:gd name="T34" fmla="*/ 0 w 2221"/>
                <a:gd name="T35" fmla="*/ 0 h 1878"/>
                <a:gd name="T36" fmla="*/ 0 w 2221"/>
                <a:gd name="T37" fmla="*/ 0 h 1878"/>
                <a:gd name="T38" fmla="*/ 0 w 2221"/>
                <a:gd name="T39" fmla="*/ 0 h 1878"/>
                <a:gd name="T40" fmla="*/ 0 w 2221"/>
                <a:gd name="T41" fmla="*/ 0 h 1878"/>
                <a:gd name="T42" fmla="*/ 0 w 2221"/>
                <a:gd name="T43" fmla="*/ 0 h 18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21"/>
                <a:gd name="T67" fmla="*/ 0 h 1878"/>
                <a:gd name="T68" fmla="*/ 2221 w 2221"/>
                <a:gd name="T69" fmla="*/ 1878 h 18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21" h="1878">
                  <a:moveTo>
                    <a:pt x="0" y="292"/>
                  </a:moveTo>
                  <a:lnTo>
                    <a:pt x="410" y="115"/>
                  </a:lnTo>
                  <a:lnTo>
                    <a:pt x="839" y="0"/>
                  </a:lnTo>
                  <a:lnTo>
                    <a:pt x="1043" y="0"/>
                  </a:lnTo>
                  <a:lnTo>
                    <a:pt x="1206" y="79"/>
                  </a:lnTo>
                  <a:lnTo>
                    <a:pt x="1267" y="157"/>
                  </a:lnTo>
                  <a:lnTo>
                    <a:pt x="1253" y="381"/>
                  </a:lnTo>
                  <a:lnTo>
                    <a:pt x="1309" y="610"/>
                  </a:lnTo>
                  <a:lnTo>
                    <a:pt x="1560" y="582"/>
                  </a:lnTo>
                  <a:lnTo>
                    <a:pt x="1863" y="488"/>
                  </a:lnTo>
                  <a:lnTo>
                    <a:pt x="2021" y="502"/>
                  </a:lnTo>
                  <a:lnTo>
                    <a:pt x="1914" y="861"/>
                  </a:lnTo>
                  <a:lnTo>
                    <a:pt x="1928" y="1356"/>
                  </a:lnTo>
                  <a:lnTo>
                    <a:pt x="2221" y="1807"/>
                  </a:lnTo>
                  <a:lnTo>
                    <a:pt x="1816" y="1878"/>
                  </a:lnTo>
                  <a:lnTo>
                    <a:pt x="1364" y="1878"/>
                  </a:lnTo>
                  <a:lnTo>
                    <a:pt x="1025" y="1757"/>
                  </a:lnTo>
                  <a:lnTo>
                    <a:pt x="1011" y="1532"/>
                  </a:lnTo>
                  <a:lnTo>
                    <a:pt x="755" y="1541"/>
                  </a:lnTo>
                  <a:lnTo>
                    <a:pt x="289" y="1705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1" name="Freeform 16"/>
            <p:cNvSpPr>
              <a:spLocks/>
            </p:cNvSpPr>
            <p:nvPr/>
          </p:nvSpPr>
          <p:spPr bwMode="auto">
            <a:xfrm flipH="1">
              <a:off x="2821" y="2829"/>
              <a:ext cx="247" cy="766"/>
            </a:xfrm>
            <a:custGeom>
              <a:avLst/>
              <a:gdLst>
                <a:gd name="T0" fmla="*/ 0 w 741"/>
                <a:gd name="T1" fmla="*/ 0 h 2298"/>
                <a:gd name="T2" fmla="*/ 0 w 741"/>
                <a:gd name="T3" fmla="*/ 0 h 2298"/>
                <a:gd name="T4" fmla="*/ 0 w 741"/>
                <a:gd name="T5" fmla="*/ 0 h 2298"/>
                <a:gd name="T6" fmla="*/ 0 w 741"/>
                <a:gd name="T7" fmla="*/ 0 h 2298"/>
                <a:gd name="T8" fmla="*/ 0 w 741"/>
                <a:gd name="T9" fmla="*/ 0 h 2298"/>
                <a:gd name="T10" fmla="*/ 0 w 741"/>
                <a:gd name="T11" fmla="*/ 0 h 2298"/>
                <a:gd name="T12" fmla="*/ 0 w 741"/>
                <a:gd name="T13" fmla="*/ 0 h 2298"/>
                <a:gd name="T14" fmla="*/ 0 w 741"/>
                <a:gd name="T15" fmla="*/ 0 h 2298"/>
                <a:gd name="T16" fmla="*/ 0 w 741"/>
                <a:gd name="T17" fmla="*/ 0 h 2298"/>
                <a:gd name="T18" fmla="*/ 0 w 741"/>
                <a:gd name="T19" fmla="*/ 0 h 2298"/>
                <a:gd name="T20" fmla="*/ 0 w 741"/>
                <a:gd name="T21" fmla="*/ 0 h 2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1"/>
                <a:gd name="T34" fmla="*/ 0 h 2298"/>
                <a:gd name="T35" fmla="*/ 741 w 741"/>
                <a:gd name="T36" fmla="*/ 2298 h 2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1" h="2298">
                  <a:moveTo>
                    <a:pt x="0" y="10"/>
                  </a:moveTo>
                  <a:lnTo>
                    <a:pt x="121" y="0"/>
                  </a:lnTo>
                  <a:lnTo>
                    <a:pt x="335" y="234"/>
                  </a:lnTo>
                  <a:lnTo>
                    <a:pt x="661" y="1688"/>
                  </a:lnTo>
                  <a:lnTo>
                    <a:pt x="741" y="2093"/>
                  </a:lnTo>
                  <a:lnTo>
                    <a:pt x="652" y="2298"/>
                  </a:lnTo>
                  <a:lnTo>
                    <a:pt x="545" y="1823"/>
                  </a:lnTo>
                  <a:lnTo>
                    <a:pt x="168" y="481"/>
                  </a:lnTo>
                  <a:lnTo>
                    <a:pt x="0" y="9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2" name="Freeform 17"/>
            <p:cNvSpPr>
              <a:spLocks/>
            </p:cNvSpPr>
            <p:nvPr/>
          </p:nvSpPr>
          <p:spPr bwMode="auto">
            <a:xfrm flipH="1">
              <a:off x="2845" y="2891"/>
              <a:ext cx="205" cy="609"/>
            </a:xfrm>
            <a:custGeom>
              <a:avLst/>
              <a:gdLst>
                <a:gd name="T0" fmla="*/ 0 w 615"/>
                <a:gd name="T1" fmla="*/ 0 h 1826"/>
                <a:gd name="T2" fmla="*/ 0 w 615"/>
                <a:gd name="T3" fmla="*/ 0 h 1826"/>
                <a:gd name="T4" fmla="*/ 0 w 615"/>
                <a:gd name="T5" fmla="*/ 0 h 1826"/>
                <a:gd name="T6" fmla="*/ 0 w 615"/>
                <a:gd name="T7" fmla="*/ 0 h 1826"/>
                <a:gd name="T8" fmla="*/ 0 w 615"/>
                <a:gd name="T9" fmla="*/ 0 h 1826"/>
                <a:gd name="T10" fmla="*/ 0 w 615"/>
                <a:gd name="T11" fmla="*/ 0 h 1826"/>
                <a:gd name="T12" fmla="*/ 0 w 615"/>
                <a:gd name="T13" fmla="*/ 0 h 1826"/>
                <a:gd name="T14" fmla="*/ 0 w 615"/>
                <a:gd name="T15" fmla="*/ 0 h 1826"/>
                <a:gd name="T16" fmla="*/ 0 w 615"/>
                <a:gd name="T17" fmla="*/ 0 h 1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5"/>
                <a:gd name="T28" fmla="*/ 0 h 1826"/>
                <a:gd name="T29" fmla="*/ 615 w 615"/>
                <a:gd name="T30" fmla="*/ 1826 h 18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5" h="1826">
                  <a:moveTo>
                    <a:pt x="0" y="0"/>
                  </a:moveTo>
                  <a:lnTo>
                    <a:pt x="145" y="33"/>
                  </a:lnTo>
                  <a:lnTo>
                    <a:pt x="182" y="228"/>
                  </a:lnTo>
                  <a:lnTo>
                    <a:pt x="444" y="764"/>
                  </a:lnTo>
                  <a:lnTo>
                    <a:pt x="615" y="1417"/>
                  </a:lnTo>
                  <a:lnTo>
                    <a:pt x="537" y="1826"/>
                  </a:lnTo>
                  <a:lnTo>
                    <a:pt x="155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7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3" name="Freeform 18"/>
            <p:cNvSpPr>
              <a:spLocks/>
            </p:cNvSpPr>
            <p:nvPr/>
          </p:nvSpPr>
          <p:spPr bwMode="auto">
            <a:xfrm flipH="1">
              <a:off x="2854" y="2823"/>
              <a:ext cx="251" cy="759"/>
            </a:xfrm>
            <a:custGeom>
              <a:avLst/>
              <a:gdLst>
                <a:gd name="T0" fmla="*/ 0 w 753"/>
                <a:gd name="T1" fmla="*/ 0 h 2279"/>
                <a:gd name="T2" fmla="*/ 0 w 753"/>
                <a:gd name="T3" fmla="*/ 0 h 2279"/>
                <a:gd name="T4" fmla="*/ 0 w 753"/>
                <a:gd name="T5" fmla="*/ 0 h 2279"/>
                <a:gd name="T6" fmla="*/ 0 w 753"/>
                <a:gd name="T7" fmla="*/ 0 h 2279"/>
                <a:gd name="T8" fmla="*/ 0 w 753"/>
                <a:gd name="T9" fmla="*/ 0 h 2279"/>
                <a:gd name="T10" fmla="*/ 0 w 753"/>
                <a:gd name="T11" fmla="*/ 0 h 2279"/>
                <a:gd name="T12" fmla="*/ 0 w 753"/>
                <a:gd name="T13" fmla="*/ 0 h 2279"/>
                <a:gd name="T14" fmla="*/ 0 w 753"/>
                <a:gd name="T15" fmla="*/ 0 h 2279"/>
                <a:gd name="T16" fmla="*/ 0 w 753"/>
                <a:gd name="T17" fmla="*/ 0 h 2279"/>
                <a:gd name="T18" fmla="*/ 0 w 753"/>
                <a:gd name="T19" fmla="*/ 0 h 2279"/>
                <a:gd name="T20" fmla="*/ 0 w 753"/>
                <a:gd name="T21" fmla="*/ 0 h 2279"/>
                <a:gd name="T22" fmla="*/ 0 w 753"/>
                <a:gd name="T23" fmla="*/ 0 h 2279"/>
                <a:gd name="T24" fmla="*/ 0 w 753"/>
                <a:gd name="T25" fmla="*/ 0 h 2279"/>
                <a:gd name="T26" fmla="*/ 0 w 753"/>
                <a:gd name="T27" fmla="*/ 0 h 2279"/>
                <a:gd name="T28" fmla="*/ 0 w 753"/>
                <a:gd name="T29" fmla="*/ 0 h 2279"/>
                <a:gd name="T30" fmla="*/ 0 w 753"/>
                <a:gd name="T31" fmla="*/ 0 h 2279"/>
                <a:gd name="T32" fmla="*/ 0 w 753"/>
                <a:gd name="T33" fmla="*/ 0 h 2279"/>
                <a:gd name="T34" fmla="*/ 0 w 753"/>
                <a:gd name="T35" fmla="*/ 0 h 2279"/>
                <a:gd name="T36" fmla="*/ 0 w 753"/>
                <a:gd name="T37" fmla="*/ 0 h 2279"/>
                <a:gd name="T38" fmla="*/ 0 w 753"/>
                <a:gd name="T39" fmla="*/ 0 h 2279"/>
                <a:gd name="T40" fmla="*/ 0 w 753"/>
                <a:gd name="T41" fmla="*/ 0 h 2279"/>
                <a:gd name="T42" fmla="*/ 0 w 753"/>
                <a:gd name="T43" fmla="*/ 0 h 2279"/>
                <a:gd name="T44" fmla="*/ 0 w 753"/>
                <a:gd name="T45" fmla="*/ 0 h 2279"/>
                <a:gd name="T46" fmla="*/ 0 w 753"/>
                <a:gd name="T47" fmla="*/ 0 h 2279"/>
                <a:gd name="T48" fmla="*/ 0 w 753"/>
                <a:gd name="T49" fmla="*/ 0 h 2279"/>
                <a:gd name="T50" fmla="*/ 0 w 753"/>
                <a:gd name="T51" fmla="*/ 0 h 2279"/>
                <a:gd name="T52" fmla="*/ 0 w 753"/>
                <a:gd name="T53" fmla="*/ 0 h 2279"/>
                <a:gd name="T54" fmla="*/ 0 w 753"/>
                <a:gd name="T55" fmla="*/ 0 h 2279"/>
                <a:gd name="T56" fmla="*/ 0 w 753"/>
                <a:gd name="T57" fmla="*/ 0 h 2279"/>
                <a:gd name="T58" fmla="*/ 0 w 753"/>
                <a:gd name="T59" fmla="*/ 0 h 22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3"/>
                <a:gd name="T91" fmla="*/ 0 h 2279"/>
                <a:gd name="T92" fmla="*/ 753 w 753"/>
                <a:gd name="T93" fmla="*/ 2279 h 22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3" h="2279">
                  <a:moveTo>
                    <a:pt x="0" y="66"/>
                  </a:moveTo>
                  <a:lnTo>
                    <a:pt x="116" y="0"/>
                  </a:lnTo>
                  <a:lnTo>
                    <a:pt x="232" y="18"/>
                  </a:lnTo>
                  <a:lnTo>
                    <a:pt x="172" y="173"/>
                  </a:lnTo>
                  <a:lnTo>
                    <a:pt x="311" y="503"/>
                  </a:lnTo>
                  <a:lnTo>
                    <a:pt x="358" y="340"/>
                  </a:lnTo>
                  <a:lnTo>
                    <a:pt x="423" y="517"/>
                  </a:lnTo>
                  <a:lnTo>
                    <a:pt x="396" y="717"/>
                  </a:lnTo>
                  <a:lnTo>
                    <a:pt x="465" y="648"/>
                  </a:lnTo>
                  <a:lnTo>
                    <a:pt x="503" y="778"/>
                  </a:lnTo>
                  <a:lnTo>
                    <a:pt x="460" y="983"/>
                  </a:lnTo>
                  <a:lnTo>
                    <a:pt x="530" y="918"/>
                  </a:lnTo>
                  <a:lnTo>
                    <a:pt x="572" y="1062"/>
                  </a:lnTo>
                  <a:lnTo>
                    <a:pt x="517" y="1235"/>
                  </a:lnTo>
                  <a:lnTo>
                    <a:pt x="604" y="1170"/>
                  </a:lnTo>
                  <a:lnTo>
                    <a:pt x="632" y="1300"/>
                  </a:lnTo>
                  <a:lnTo>
                    <a:pt x="567" y="1468"/>
                  </a:lnTo>
                  <a:lnTo>
                    <a:pt x="670" y="1388"/>
                  </a:lnTo>
                  <a:lnTo>
                    <a:pt x="693" y="1519"/>
                  </a:lnTo>
                  <a:lnTo>
                    <a:pt x="651" y="1622"/>
                  </a:lnTo>
                  <a:lnTo>
                    <a:pt x="745" y="1976"/>
                  </a:lnTo>
                  <a:lnTo>
                    <a:pt x="753" y="2279"/>
                  </a:lnTo>
                  <a:lnTo>
                    <a:pt x="683" y="2139"/>
                  </a:lnTo>
                  <a:lnTo>
                    <a:pt x="618" y="1809"/>
                  </a:lnTo>
                  <a:lnTo>
                    <a:pt x="517" y="1458"/>
                  </a:lnTo>
                  <a:lnTo>
                    <a:pt x="372" y="923"/>
                  </a:lnTo>
                  <a:lnTo>
                    <a:pt x="237" y="494"/>
                  </a:lnTo>
                  <a:lnTo>
                    <a:pt x="74" y="18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4" name="Freeform 19"/>
            <p:cNvSpPr>
              <a:spLocks/>
            </p:cNvSpPr>
            <p:nvPr/>
          </p:nvSpPr>
          <p:spPr bwMode="auto">
            <a:xfrm flipH="1">
              <a:off x="2548" y="2779"/>
              <a:ext cx="444" cy="385"/>
            </a:xfrm>
            <a:custGeom>
              <a:avLst/>
              <a:gdLst>
                <a:gd name="T0" fmla="*/ 0 w 1332"/>
                <a:gd name="T1" fmla="*/ 0 h 1156"/>
                <a:gd name="T2" fmla="*/ 0 w 1332"/>
                <a:gd name="T3" fmla="*/ 0 h 1156"/>
                <a:gd name="T4" fmla="*/ 0 w 1332"/>
                <a:gd name="T5" fmla="*/ 0 h 1156"/>
                <a:gd name="T6" fmla="*/ 0 w 1332"/>
                <a:gd name="T7" fmla="*/ 0 h 1156"/>
                <a:gd name="T8" fmla="*/ 0 w 1332"/>
                <a:gd name="T9" fmla="*/ 0 h 1156"/>
                <a:gd name="T10" fmla="*/ 0 w 1332"/>
                <a:gd name="T11" fmla="*/ 0 h 1156"/>
                <a:gd name="T12" fmla="*/ 0 w 1332"/>
                <a:gd name="T13" fmla="*/ 0 h 1156"/>
                <a:gd name="T14" fmla="*/ 0 w 1332"/>
                <a:gd name="T15" fmla="*/ 0 h 1156"/>
                <a:gd name="T16" fmla="*/ 0 w 1332"/>
                <a:gd name="T17" fmla="*/ 0 h 1156"/>
                <a:gd name="T18" fmla="*/ 0 w 1332"/>
                <a:gd name="T19" fmla="*/ 0 h 1156"/>
                <a:gd name="T20" fmla="*/ 0 w 1332"/>
                <a:gd name="T21" fmla="*/ 0 h 1156"/>
                <a:gd name="T22" fmla="*/ 0 w 1332"/>
                <a:gd name="T23" fmla="*/ 0 h 1156"/>
                <a:gd name="T24" fmla="*/ 0 w 1332"/>
                <a:gd name="T25" fmla="*/ 0 h 1156"/>
                <a:gd name="T26" fmla="*/ 0 w 1332"/>
                <a:gd name="T27" fmla="*/ 0 h 1156"/>
                <a:gd name="T28" fmla="*/ 0 w 1332"/>
                <a:gd name="T29" fmla="*/ 0 h 1156"/>
                <a:gd name="T30" fmla="*/ 0 w 1332"/>
                <a:gd name="T31" fmla="*/ 0 h 1156"/>
                <a:gd name="T32" fmla="*/ 0 w 1332"/>
                <a:gd name="T33" fmla="*/ 0 h 1156"/>
                <a:gd name="T34" fmla="*/ 0 w 1332"/>
                <a:gd name="T35" fmla="*/ 0 h 1156"/>
                <a:gd name="T36" fmla="*/ 0 w 1332"/>
                <a:gd name="T37" fmla="*/ 0 h 1156"/>
                <a:gd name="T38" fmla="*/ 0 w 1332"/>
                <a:gd name="T39" fmla="*/ 0 h 1156"/>
                <a:gd name="T40" fmla="*/ 0 w 1332"/>
                <a:gd name="T41" fmla="*/ 0 h 1156"/>
                <a:gd name="T42" fmla="*/ 0 w 1332"/>
                <a:gd name="T43" fmla="*/ 0 h 1156"/>
                <a:gd name="T44" fmla="*/ 0 w 1332"/>
                <a:gd name="T45" fmla="*/ 0 h 1156"/>
                <a:gd name="T46" fmla="*/ 0 w 1332"/>
                <a:gd name="T47" fmla="*/ 0 h 1156"/>
                <a:gd name="T48" fmla="*/ 0 w 1332"/>
                <a:gd name="T49" fmla="*/ 0 h 1156"/>
                <a:gd name="T50" fmla="*/ 0 w 1332"/>
                <a:gd name="T51" fmla="*/ 0 h 1156"/>
                <a:gd name="T52" fmla="*/ 0 w 1332"/>
                <a:gd name="T53" fmla="*/ 0 h 1156"/>
                <a:gd name="T54" fmla="*/ 0 w 1332"/>
                <a:gd name="T55" fmla="*/ 0 h 1156"/>
                <a:gd name="T56" fmla="*/ 0 w 1332"/>
                <a:gd name="T57" fmla="*/ 0 h 1156"/>
                <a:gd name="T58" fmla="*/ 0 w 1332"/>
                <a:gd name="T59" fmla="*/ 0 h 1156"/>
                <a:gd name="T60" fmla="*/ 0 w 1332"/>
                <a:gd name="T61" fmla="*/ 0 h 1156"/>
                <a:gd name="T62" fmla="*/ 0 w 1332"/>
                <a:gd name="T63" fmla="*/ 0 h 1156"/>
                <a:gd name="T64" fmla="*/ 0 w 1332"/>
                <a:gd name="T65" fmla="*/ 0 h 1156"/>
                <a:gd name="T66" fmla="*/ 0 w 1332"/>
                <a:gd name="T67" fmla="*/ 0 h 1156"/>
                <a:gd name="T68" fmla="*/ 0 w 1332"/>
                <a:gd name="T69" fmla="*/ 0 h 1156"/>
                <a:gd name="T70" fmla="*/ 0 w 1332"/>
                <a:gd name="T71" fmla="*/ 0 h 1156"/>
                <a:gd name="T72" fmla="*/ 0 w 1332"/>
                <a:gd name="T73" fmla="*/ 0 h 1156"/>
                <a:gd name="T74" fmla="*/ 0 w 1332"/>
                <a:gd name="T75" fmla="*/ 0 h 1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2"/>
                <a:gd name="T115" fmla="*/ 0 h 1156"/>
                <a:gd name="T116" fmla="*/ 1332 w 1332"/>
                <a:gd name="T117" fmla="*/ 1156 h 1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2" h="1156">
                  <a:moveTo>
                    <a:pt x="0" y="285"/>
                  </a:moveTo>
                  <a:lnTo>
                    <a:pt x="84" y="397"/>
                  </a:lnTo>
                  <a:lnTo>
                    <a:pt x="116" y="578"/>
                  </a:lnTo>
                  <a:lnTo>
                    <a:pt x="233" y="942"/>
                  </a:lnTo>
                  <a:lnTo>
                    <a:pt x="279" y="1156"/>
                  </a:lnTo>
                  <a:lnTo>
                    <a:pt x="257" y="826"/>
                  </a:lnTo>
                  <a:lnTo>
                    <a:pt x="210" y="611"/>
                  </a:lnTo>
                  <a:lnTo>
                    <a:pt x="140" y="355"/>
                  </a:lnTo>
                  <a:lnTo>
                    <a:pt x="428" y="205"/>
                  </a:lnTo>
                  <a:lnTo>
                    <a:pt x="810" y="84"/>
                  </a:lnTo>
                  <a:lnTo>
                    <a:pt x="1094" y="70"/>
                  </a:lnTo>
                  <a:lnTo>
                    <a:pt x="1197" y="122"/>
                  </a:lnTo>
                  <a:lnTo>
                    <a:pt x="1159" y="219"/>
                  </a:lnTo>
                  <a:lnTo>
                    <a:pt x="1020" y="369"/>
                  </a:lnTo>
                  <a:lnTo>
                    <a:pt x="973" y="485"/>
                  </a:lnTo>
                  <a:lnTo>
                    <a:pt x="1011" y="570"/>
                  </a:lnTo>
                  <a:lnTo>
                    <a:pt x="1169" y="630"/>
                  </a:lnTo>
                  <a:lnTo>
                    <a:pt x="1332" y="658"/>
                  </a:lnTo>
                  <a:lnTo>
                    <a:pt x="1280" y="564"/>
                  </a:lnTo>
                  <a:lnTo>
                    <a:pt x="1132" y="578"/>
                  </a:lnTo>
                  <a:lnTo>
                    <a:pt x="1206" y="518"/>
                  </a:lnTo>
                  <a:lnTo>
                    <a:pt x="1276" y="485"/>
                  </a:lnTo>
                  <a:lnTo>
                    <a:pt x="1253" y="429"/>
                  </a:lnTo>
                  <a:lnTo>
                    <a:pt x="1165" y="447"/>
                  </a:lnTo>
                  <a:lnTo>
                    <a:pt x="1062" y="509"/>
                  </a:lnTo>
                  <a:lnTo>
                    <a:pt x="1108" y="420"/>
                  </a:lnTo>
                  <a:lnTo>
                    <a:pt x="1201" y="369"/>
                  </a:lnTo>
                  <a:lnTo>
                    <a:pt x="1290" y="346"/>
                  </a:lnTo>
                  <a:lnTo>
                    <a:pt x="1286" y="276"/>
                  </a:lnTo>
                  <a:lnTo>
                    <a:pt x="1179" y="285"/>
                  </a:lnTo>
                  <a:lnTo>
                    <a:pt x="1290" y="205"/>
                  </a:lnTo>
                  <a:lnTo>
                    <a:pt x="1276" y="122"/>
                  </a:lnTo>
                  <a:lnTo>
                    <a:pt x="1179" y="48"/>
                  </a:lnTo>
                  <a:lnTo>
                    <a:pt x="978" y="0"/>
                  </a:lnTo>
                  <a:lnTo>
                    <a:pt x="699" y="38"/>
                  </a:lnTo>
                  <a:lnTo>
                    <a:pt x="396" y="131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5" name="Freeform 20"/>
            <p:cNvSpPr>
              <a:spLocks/>
            </p:cNvSpPr>
            <p:nvPr/>
          </p:nvSpPr>
          <p:spPr bwMode="auto">
            <a:xfrm flipH="1">
              <a:off x="2624" y="2816"/>
              <a:ext cx="92" cy="83"/>
            </a:xfrm>
            <a:custGeom>
              <a:avLst/>
              <a:gdLst>
                <a:gd name="T0" fmla="*/ 0 w 275"/>
                <a:gd name="T1" fmla="*/ 0 h 247"/>
                <a:gd name="T2" fmla="*/ 0 w 275"/>
                <a:gd name="T3" fmla="*/ 0 h 247"/>
                <a:gd name="T4" fmla="*/ 0 w 275"/>
                <a:gd name="T5" fmla="*/ 0 h 247"/>
                <a:gd name="T6" fmla="*/ 0 w 275"/>
                <a:gd name="T7" fmla="*/ 0 h 247"/>
                <a:gd name="T8" fmla="*/ 0 w 275"/>
                <a:gd name="T9" fmla="*/ 0 h 247"/>
                <a:gd name="T10" fmla="*/ 0 w 275"/>
                <a:gd name="T11" fmla="*/ 0 h 247"/>
                <a:gd name="T12" fmla="*/ 0 w 275"/>
                <a:gd name="T13" fmla="*/ 0 h 247"/>
                <a:gd name="T14" fmla="*/ 0 w 275"/>
                <a:gd name="T15" fmla="*/ 0 h 247"/>
                <a:gd name="T16" fmla="*/ 0 w 275"/>
                <a:gd name="T17" fmla="*/ 0 h 247"/>
                <a:gd name="T18" fmla="*/ 0 w 275"/>
                <a:gd name="T19" fmla="*/ 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5"/>
                <a:gd name="T31" fmla="*/ 0 h 247"/>
                <a:gd name="T32" fmla="*/ 275 w 275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5" h="247">
                  <a:moveTo>
                    <a:pt x="0" y="33"/>
                  </a:moveTo>
                  <a:lnTo>
                    <a:pt x="177" y="0"/>
                  </a:lnTo>
                  <a:lnTo>
                    <a:pt x="275" y="24"/>
                  </a:lnTo>
                  <a:lnTo>
                    <a:pt x="256" y="85"/>
                  </a:lnTo>
                  <a:lnTo>
                    <a:pt x="120" y="168"/>
                  </a:lnTo>
                  <a:lnTo>
                    <a:pt x="42" y="247"/>
                  </a:lnTo>
                  <a:lnTo>
                    <a:pt x="61" y="168"/>
                  </a:lnTo>
                  <a:lnTo>
                    <a:pt x="144" y="7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6" name="Freeform 21"/>
            <p:cNvSpPr>
              <a:spLocks/>
            </p:cNvSpPr>
            <p:nvPr/>
          </p:nvSpPr>
          <p:spPr bwMode="auto">
            <a:xfrm flipH="1">
              <a:off x="2208" y="2953"/>
              <a:ext cx="446" cy="482"/>
            </a:xfrm>
            <a:custGeom>
              <a:avLst/>
              <a:gdLst>
                <a:gd name="T0" fmla="*/ 0 w 1336"/>
                <a:gd name="T1" fmla="*/ 0 h 1445"/>
                <a:gd name="T2" fmla="*/ 0 w 1336"/>
                <a:gd name="T3" fmla="*/ 0 h 1445"/>
                <a:gd name="T4" fmla="*/ 0 w 1336"/>
                <a:gd name="T5" fmla="*/ 0 h 1445"/>
                <a:gd name="T6" fmla="*/ 0 w 1336"/>
                <a:gd name="T7" fmla="*/ 0 h 1445"/>
                <a:gd name="T8" fmla="*/ 0 w 1336"/>
                <a:gd name="T9" fmla="*/ 0 h 1445"/>
                <a:gd name="T10" fmla="*/ 0 w 1336"/>
                <a:gd name="T11" fmla="*/ 0 h 1445"/>
                <a:gd name="T12" fmla="*/ 0 w 1336"/>
                <a:gd name="T13" fmla="*/ 0 h 1445"/>
                <a:gd name="T14" fmla="*/ 0 w 1336"/>
                <a:gd name="T15" fmla="*/ 0 h 1445"/>
                <a:gd name="T16" fmla="*/ 0 w 1336"/>
                <a:gd name="T17" fmla="*/ 0 h 1445"/>
                <a:gd name="T18" fmla="*/ 0 w 1336"/>
                <a:gd name="T19" fmla="*/ 0 h 1445"/>
                <a:gd name="T20" fmla="*/ 0 w 1336"/>
                <a:gd name="T21" fmla="*/ 0 h 1445"/>
                <a:gd name="T22" fmla="*/ 0 w 1336"/>
                <a:gd name="T23" fmla="*/ 0 h 1445"/>
                <a:gd name="T24" fmla="*/ 0 w 1336"/>
                <a:gd name="T25" fmla="*/ 0 h 1445"/>
                <a:gd name="T26" fmla="*/ 0 w 1336"/>
                <a:gd name="T27" fmla="*/ 0 h 1445"/>
                <a:gd name="T28" fmla="*/ 0 w 1336"/>
                <a:gd name="T29" fmla="*/ 0 h 1445"/>
                <a:gd name="T30" fmla="*/ 0 w 1336"/>
                <a:gd name="T31" fmla="*/ 0 h 1445"/>
                <a:gd name="T32" fmla="*/ 0 w 1336"/>
                <a:gd name="T33" fmla="*/ 0 h 1445"/>
                <a:gd name="T34" fmla="*/ 0 w 1336"/>
                <a:gd name="T35" fmla="*/ 0 h 1445"/>
                <a:gd name="T36" fmla="*/ 0 w 1336"/>
                <a:gd name="T37" fmla="*/ 0 h 1445"/>
                <a:gd name="T38" fmla="*/ 0 w 1336"/>
                <a:gd name="T39" fmla="*/ 0 h 1445"/>
                <a:gd name="T40" fmla="*/ 0 w 1336"/>
                <a:gd name="T41" fmla="*/ 0 h 1445"/>
                <a:gd name="T42" fmla="*/ 0 w 1336"/>
                <a:gd name="T43" fmla="*/ 0 h 1445"/>
                <a:gd name="T44" fmla="*/ 0 w 1336"/>
                <a:gd name="T45" fmla="*/ 0 h 1445"/>
                <a:gd name="T46" fmla="*/ 0 w 1336"/>
                <a:gd name="T47" fmla="*/ 0 h 1445"/>
                <a:gd name="T48" fmla="*/ 0 w 1336"/>
                <a:gd name="T49" fmla="*/ 0 h 1445"/>
                <a:gd name="T50" fmla="*/ 0 w 1336"/>
                <a:gd name="T51" fmla="*/ 0 h 1445"/>
                <a:gd name="T52" fmla="*/ 0 w 1336"/>
                <a:gd name="T53" fmla="*/ 0 h 1445"/>
                <a:gd name="T54" fmla="*/ 0 w 1336"/>
                <a:gd name="T55" fmla="*/ 0 h 1445"/>
                <a:gd name="T56" fmla="*/ 0 w 1336"/>
                <a:gd name="T57" fmla="*/ 0 h 1445"/>
                <a:gd name="T58" fmla="*/ 0 w 1336"/>
                <a:gd name="T59" fmla="*/ 0 h 1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36"/>
                <a:gd name="T91" fmla="*/ 0 h 1445"/>
                <a:gd name="T92" fmla="*/ 1336 w 1336"/>
                <a:gd name="T93" fmla="*/ 1445 h 14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36" h="1445">
                  <a:moveTo>
                    <a:pt x="410" y="126"/>
                  </a:moveTo>
                  <a:lnTo>
                    <a:pt x="661" y="62"/>
                  </a:lnTo>
                  <a:lnTo>
                    <a:pt x="922" y="0"/>
                  </a:lnTo>
                  <a:lnTo>
                    <a:pt x="1052" y="28"/>
                  </a:lnTo>
                  <a:lnTo>
                    <a:pt x="1011" y="140"/>
                  </a:lnTo>
                  <a:lnTo>
                    <a:pt x="955" y="425"/>
                  </a:lnTo>
                  <a:lnTo>
                    <a:pt x="955" y="733"/>
                  </a:lnTo>
                  <a:lnTo>
                    <a:pt x="1062" y="1017"/>
                  </a:lnTo>
                  <a:lnTo>
                    <a:pt x="1187" y="1231"/>
                  </a:lnTo>
                  <a:lnTo>
                    <a:pt x="1336" y="1361"/>
                  </a:lnTo>
                  <a:lnTo>
                    <a:pt x="987" y="1445"/>
                  </a:lnTo>
                  <a:lnTo>
                    <a:pt x="466" y="1436"/>
                  </a:lnTo>
                  <a:lnTo>
                    <a:pt x="214" y="1394"/>
                  </a:lnTo>
                  <a:lnTo>
                    <a:pt x="0" y="1283"/>
                  </a:lnTo>
                  <a:lnTo>
                    <a:pt x="19" y="1031"/>
                  </a:lnTo>
                  <a:lnTo>
                    <a:pt x="56" y="1221"/>
                  </a:lnTo>
                  <a:lnTo>
                    <a:pt x="228" y="1315"/>
                  </a:lnTo>
                  <a:lnTo>
                    <a:pt x="527" y="1366"/>
                  </a:lnTo>
                  <a:lnTo>
                    <a:pt x="838" y="1370"/>
                  </a:lnTo>
                  <a:lnTo>
                    <a:pt x="1020" y="1347"/>
                  </a:lnTo>
                  <a:lnTo>
                    <a:pt x="1165" y="1295"/>
                  </a:lnTo>
                  <a:lnTo>
                    <a:pt x="1024" y="1146"/>
                  </a:lnTo>
                  <a:lnTo>
                    <a:pt x="903" y="858"/>
                  </a:lnTo>
                  <a:lnTo>
                    <a:pt x="880" y="644"/>
                  </a:lnTo>
                  <a:lnTo>
                    <a:pt x="894" y="346"/>
                  </a:lnTo>
                  <a:lnTo>
                    <a:pt x="978" y="84"/>
                  </a:lnTo>
                  <a:lnTo>
                    <a:pt x="856" y="56"/>
                  </a:lnTo>
                  <a:lnTo>
                    <a:pt x="624" y="122"/>
                  </a:lnTo>
                  <a:lnTo>
                    <a:pt x="41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997" name="Freeform 22"/>
            <p:cNvSpPr>
              <a:spLocks/>
            </p:cNvSpPr>
            <p:nvPr/>
          </p:nvSpPr>
          <p:spPr bwMode="auto">
            <a:xfrm flipH="1">
              <a:off x="2733" y="3309"/>
              <a:ext cx="132" cy="199"/>
            </a:xfrm>
            <a:custGeom>
              <a:avLst/>
              <a:gdLst>
                <a:gd name="T0" fmla="*/ 0 w 396"/>
                <a:gd name="T1" fmla="*/ 0 h 597"/>
                <a:gd name="T2" fmla="*/ 0 w 396"/>
                <a:gd name="T3" fmla="*/ 0 h 597"/>
                <a:gd name="T4" fmla="*/ 0 w 396"/>
                <a:gd name="T5" fmla="*/ 0 h 597"/>
                <a:gd name="T6" fmla="*/ 0 w 396"/>
                <a:gd name="T7" fmla="*/ 0 h 597"/>
                <a:gd name="T8" fmla="*/ 0 w 396"/>
                <a:gd name="T9" fmla="*/ 0 h 597"/>
                <a:gd name="T10" fmla="*/ 0 w 396"/>
                <a:gd name="T11" fmla="*/ 0 h 597"/>
                <a:gd name="T12" fmla="*/ 0 w 396"/>
                <a:gd name="T13" fmla="*/ 0 h 597"/>
                <a:gd name="T14" fmla="*/ 0 w 396"/>
                <a:gd name="T15" fmla="*/ 0 h 597"/>
                <a:gd name="T16" fmla="*/ 0 w 396"/>
                <a:gd name="T17" fmla="*/ 0 h 597"/>
                <a:gd name="T18" fmla="*/ 0 w 396"/>
                <a:gd name="T19" fmla="*/ 0 h 597"/>
                <a:gd name="T20" fmla="*/ 0 w 396"/>
                <a:gd name="T21" fmla="*/ 0 h 597"/>
                <a:gd name="T22" fmla="*/ 0 w 396"/>
                <a:gd name="T23" fmla="*/ 0 h 5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6"/>
                <a:gd name="T37" fmla="*/ 0 h 597"/>
                <a:gd name="T38" fmla="*/ 396 w 396"/>
                <a:gd name="T39" fmla="*/ 597 h 5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6" h="597">
                  <a:moveTo>
                    <a:pt x="18" y="71"/>
                  </a:moveTo>
                  <a:lnTo>
                    <a:pt x="186" y="24"/>
                  </a:lnTo>
                  <a:lnTo>
                    <a:pt x="396" y="0"/>
                  </a:lnTo>
                  <a:lnTo>
                    <a:pt x="182" y="89"/>
                  </a:lnTo>
                  <a:lnTo>
                    <a:pt x="60" y="164"/>
                  </a:lnTo>
                  <a:lnTo>
                    <a:pt x="93" y="359"/>
                  </a:lnTo>
                  <a:lnTo>
                    <a:pt x="131" y="532"/>
                  </a:lnTo>
                  <a:lnTo>
                    <a:pt x="117" y="597"/>
                  </a:lnTo>
                  <a:lnTo>
                    <a:pt x="56" y="369"/>
                  </a:lnTo>
                  <a:lnTo>
                    <a:pt x="0" y="127"/>
                  </a:lnTo>
                  <a:lnTo>
                    <a:pt x="18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sk-SK" sz="3000" b="1" smtClean="0"/>
              <a:t>S</a:t>
            </a:r>
            <a:r>
              <a:rPr lang="sv-SE" sz="3000" b="1" smtClean="0"/>
              <a:t>UD</a:t>
            </a:r>
            <a:r>
              <a:rPr lang="sk-SK" sz="3000" b="1" smtClean="0"/>
              <a:t>COVIA</a:t>
            </a:r>
            <a:endParaRPr lang="sv-SE" sz="3000" b="1" smtClean="0"/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sk-SK" sz="3000" b="1" smtClean="0"/>
              <a:t>Ak udeľujete bod</a:t>
            </a:r>
            <a:endParaRPr lang="en-GB" sz="3000" b="1" smtClean="0"/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en-GB" smtClean="0"/>
          </a:p>
          <a:p>
            <a:pPr marL="514350" indent="-514350" eaLnBrk="1" hangingPunct="1">
              <a:lnSpc>
                <a:spcPct val="90000"/>
              </a:lnSpc>
            </a:pPr>
            <a:endParaRPr lang="en-US" b="1" smtClean="0"/>
          </a:p>
          <a:p>
            <a:pPr marL="514350" indent="-514350" eaLnBrk="1" hangingPunct="1">
              <a:lnSpc>
                <a:spcPct val="90000"/>
              </a:lnSpc>
            </a:pPr>
            <a:endParaRPr lang="en-US" b="1" smtClean="0"/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sk-SK" b="1" smtClean="0">
                <a:solidFill>
                  <a:srgbClr val="0000CC"/>
                </a:solidFill>
              </a:rPr>
              <a:t>Držte zástavky pokiaľ</a:t>
            </a:r>
            <a:endParaRPr lang="en-US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sk-SK" b="1" smtClean="0">
                <a:solidFill>
                  <a:srgbClr val="0000CC"/>
                </a:solidFill>
              </a:rPr>
              <a:t>rozhodca neoznámi bodovanie</a:t>
            </a:r>
            <a:r>
              <a:rPr lang="en-US" b="1" smtClean="0">
                <a:solidFill>
                  <a:srgbClr val="0000CC"/>
                </a:solidFill>
              </a:rPr>
              <a:t>…</a:t>
            </a:r>
            <a:endParaRPr lang="en-GB" smtClean="0">
              <a:solidFill>
                <a:srgbClr val="0000CC"/>
              </a:solidFill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CC"/>
                </a:solidFill>
              </a:rPr>
              <a:t>               Sum</a:t>
            </a:r>
            <a:r>
              <a:rPr lang="sk-SK" sz="2800" b="1" smtClean="0">
                <a:solidFill>
                  <a:srgbClr val="0000CC"/>
                </a:solidFill>
              </a:rPr>
              <a:t>a</a:t>
            </a:r>
            <a:r>
              <a:rPr lang="en-US" sz="2800" b="1" smtClean="0">
                <a:solidFill>
                  <a:srgbClr val="0000CC"/>
                </a:solidFill>
              </a:rPr>
              <a:t>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43011" name="Picture 2" descr="C:\Users\javier.SWEKARATE\Desktop\Bilder\wakajishi mm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124200"/>
            <a:ext cx="1435100" cy="136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2" name="Picture 2" descr="C:\Users\javier.SWEKARATE\Desktop\Bilder\wakajishi mm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133725"/>
            <a:ext cx="1435100" cy="136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3" name="Picture 3" descr="C:\Users\javier.SWEKARATE\Desktop\wakajishi mm 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163" y="3124200"/>
            <a:ext cx="1265237" cy="1463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4" name="Picture 3" descr="C:\Users\javier.SWEKARATE\Desktop\wakajishi mm 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124200"/>
            <a:ext cx="1268413" cy="1463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Sumar</a:t>
            </a:r>
            <a:r>
              <a:rPr lang="sk-SK" sz="2800" b="1" smtClean="0">
                <a:solidFill>
                  <a:srgbClr val="0000CC"/>
                </a:solidFill>
              </a:rPr>
              <a:t>izácia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zmien v Pravidlách </a:t>
            </a:r>
            <a:r>
              <a:rPr lang="en-US" sz="2800" b="1" smtClean="0">
                <a:solidFill>
                  <a:srgbClr val="0000CC"/>
                </a:solidFill>
              </a:rPr>
              <a:t>Rules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n-US" sz="3600" b="1" smtClean="0"/>
              <a:t>N</a:t>
            </a:r>
            <a:r>
              <a:rPr lang="sk-SK" sz="3600" b="1" smtClean="0"/>
              <a:t>ová definícia pre DŽ</a:t>
            </a:r>
            <a:r>
              <a:rPr lang="en-US" sz="3600" b="1" smtClean="0"/>
              <a:t>OGA</a:t>
            </a:r>
            <a:r>
              <a:rPr lang="sk-SK" sz="3600" b="1" smtClean="0"/>
              <a:t>J</a:t>
            </a:r>
            <a:endParaRPr lang="en-US" sz="36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en-US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4000" b="1" smtClean="0">
                <a:solidFill>
                  <a:srgbClr val="0000CC"/>
                </a:solidFill>
              </a:rPr>
              <a:t>Vystúpenie zo zápasovej plochy ktoré nie je spôsobené súperom</a:t>
            </a:r>
            <a:r>
              <a:rPr lang="en-US" sz="4000" b="1" smtClean="0">
                <a:solidFill>
                  <a:srgbClr val="0000CC"/>
                </a:solidFill>
              </a:rPr>
              <a:t>!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3000" b="1" smtClean="0"/>
          </a:p>
          <a:p>
            <a:pPr marL="514350" indent="-514350" eaLnBrk="1" hangingPunct="1"/>
            <a:endParaRPr lang="en-GB" smtClean="0"/>
          </a:p>
        </p:txBody>
      </p:sp>
      <p:pic>
        <p:nvPicPr>
          <p:cNvPr id="44035" name="Picture 2" descr="C:\Users\Javier\Desktop\Nya bilder\IMG_4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09800"/>
            <a:ext cx="2516188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765175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     </a:t>
            </a:r>
            <a:r>
              <a:rPr lang="sk-SK" b="1" smtClean="0">
                <a:solidFill>
                  <a:srgbClr val="FF0000"/>
                </a:solidFill>
              </a:rPr>
              <a:t>PODSTATNÉ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N</a:t>
            </a:r>
            <a:r>
              <a:rPr lang="sk-SK" sz="2600" smtClean="0"/>
              <a:t>ové zloženie</a:t>
            </a:r>
            <a:r>
              <a:rPr lang="en-US" sz="2600" smtClean="0"/>
              <a:t> Panel</a:t>
            </a:r>
            <a:r>
              <a:rPr lang="sk-SK" sz="2600" smtClean="0"/>
              <a:t>u</a:t>
            </a:r>
            <a:r>
              <a:rPr lang="en-US" sz="2600" smtClean="0"/>
              <a:t> a</a:t>
            </a:r>
            <a:r>
              <a:rPr lang="sk-SK" sz="2600" smtClean="0"/>
              <a:t> práva</a:t>
            </a:r>
            <a:r>
              <a:rPr lang="en-US" sz="2600" smtClean="0"/>
              <a:t> R</a:t>
            </a:r>
            <a:r>
              <a:rPr lang="sk-SK" sz="2600" smtClean="0"/>
              <a:t>ozhodcu pri rozhodovaní</a:t>
            </a: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Karate Gi a Obi.</a:t>
            </a:r>
          </a:p>
          <a:p>
            <a:pPr eaLnBrk="1" hangingPunct="1">
              <a:lnSpc>
                <a:spcPct val="90000"/>
              </a:lnSpc>
            </a:pPr>
            <a:r>
              <a:rPr lang="sk-SK" sz="2600" smtClean="0"/>
              <a:t>Počet zástaviek pre udelenie bodu alebo trestu</a:t>
            </a: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sk-SK" sz="2600" smtClean="0"/>
              <a:t>Odstránenie </a:t>
            </a:r>
            <a:r>
              <a:rPr lang="en-US" sz="2600" smtClean="0"/>
              <a:t>Sai </a:t>
            </a:r>
            <a:r>
              <a:rPr lang="sk-SK" sz="2600" smtClean="0"/>
              <a:t>Šia</a:t>
            </a:r>
            <a:r>
              <a:rPr lang="en-US" sz="2600" smtClean="0"/>
              <a:t> </a:t>
            </a:r>
            <a:r>
              <a:rPr lang="sk-SK" sz="2600" smtClean="0"/>
              <a:t>a </a:t>
            </a:r>
            <a:r>
              <a:rPr lang="en-US" sz="2600" smtClean="0"/>
              <a:t>n</a:t>
            </a:r>
            <a:r>
              <a:rPr lang="sk-SK" sz="2600" smtClean="0"/>
              <a:t>ová </a:t>
            </a:r>
            <a:r>
              <a:rPr lang="en-US" sz="2600" smtClean="0"/>
              <a:t>defin</a:t>
            </a:r>
            <a:r>
              <a:rPr lang="sk-SK" sz="2600" smtClean="0"/>
              <a:t>ícia </a:t>
            </a:r>
            <a:r>
              <a:rPr lang="en-US" sz="2600" smtClean="0"/>
              <a:t> </a:t>
            </a:r>
            <a:r>
              <a:rPr lang="sk-SK" sz="2600" smtClean="0"/>
              <a:t>Dž</a:t>
            </a:r>
            <a:r>
              <a:rPr lang="en-US" sz="2600" smtClean="0"/>
              <a:t>ogai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sk-SK" sz="2600" smtClean="0">
                <a:solidFill>
                  <a:srgbClr val="0000CC"/>
                </a:solidFill>
              </a:rPr>
              <a:t>Výstrahy</a:t>
            </a:r>
            <a:r>
              <a:rPr lang="en-US" sz="2600" smtClean="0">
                <a:solidFill>
                  <a:srgbClr val="0000CC"/>
                </a:solidFill>
              </a:rPr>
              <a:t> </a:t>
            </a:r>
            <a:r>
              <a:rPr lang="sk-SK" sz="2600" smtClean="0">
                <a:solidFill>
                  <a:srgbClr val="0000CC"/>
                </a:solidFill>
              </a:rPr>
              <a:t>a tresty</a:t>
            </a:r>
            <a:endParaRPr lang="en-US" sz="26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sz="2600" smtClean="0">
                <a:solidFill>
                  <a:srgbClr val="0000CC"/>
                </a:solidFill>
              </a:rPr>
              <a:t>Zrušenie bodov za tresty</a:t>
            </a:r>
            <a:endParaRPr lang="en-US" sz="26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sk-SK" sz="2600" smtClean="0"/>
              <a:t>Uloženie výstrahy za prvé porušenie  kategórie </a:t>
            </a:r>
            <a:r>
              <a:rPr lang="en-US" sz="2600" smtClean="0"/>
              <a:t>C2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N</a:t>
            </a:r>
            <a:r>
              <a:rPr lang="sk-SK" sz="2600" smtClean="0"/>
              <a:t>ové zakázané správanie sa v kategórii </a:t>
            </a:r>
            <a:r>
              <a:rPr lang="en-US" sz="2600" smtClean="0"/>
              <a:t>C2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0000CC"/>
                </a:solidFill>
              </a:rPr>
              <a:t>N</a:t>
            </a:r>
            <a:r>
              <a:rPr lang="sk-SK" sz="2600" smtClean="0">
                <a:solidFill>
                  <a:srgbClr val="0000CC"/>
                </a:solidFill>
              </a:rPr>
              <a:t>ové názvy pre udelenie </a:t>
            </a:r>
            <a:r>
              <a:rPr lang="en-US" sz="2600" smtClean="0">
                <a:solidFill>
                  <a:srgbClr val="0000CC"/>
                </a:solidFill>
              </a:rPr>
              <a:t> 1 , 2 </a:t>
            </a:r>
            <a:r>
              <a:rPr lang="sk-SK" sz="2600" smtClean="0">
                <a:solidFill>
                  <a:srgbClr val="0000CC"/>
                </a:solidFill>
              </a:rPr>
              <a:t>a</a:t>
            </a:r>
            <a:r>
              <a:rPr lang="en-US" sz="2600" smtClean="0">
                <a:solidFill>
                  <a:srgbClr val="0000CC"/>
                </a:solidFill>
              </a:rPr>
              <a:t> 3 </a:t>
            </a:r>
            <a:r>
              <a:rPr lang="sk-SK" sz="2600" smtClean="0">
                <a:solidFill>
                  <a:srgbClr val="0000CC"/>
                </a:solidFill>
              </a:rPr>
              <a:t>bodov</a:t>
            </a:r>
            <a:r>
              <a:rPr lang="en-US" sz="2600" smtClean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sk-SK" b="1" smtClean="0"/>
              <a:t>M</a:t>
            </a:r>
            <a:r>
              <a:rPr lang="en-US" b="1" smtClean="0"/>
              <a:t>inim</a:t>
            </a:r>
            <a:r>
              <a:rPr lang="sk-SK" b="1" smtClean="0"/>
              <a:t>álna</a:t>
            </a:r>
            <a:r>
              <a:rPr lang="en-US" b="1" smtClean="0"/>
              <a:t> </a:t>
            </a:r>
            <a:r>
              <a:rPr lang="sk-SK" b="1" smtClean="0">
                <a:solidFill>
                  <a:srgbClr val="0000CC"/>
                </a:solidFill>
              </a:rPr>
              <a:t>výstraha </a:t>
            </a:r>
            <a:r>
              <a:rPr lang="sk-SK" b="1" smtClean="0"/>
              <a:t>za</a:t>
            </a:r>
            <a:r>
              <a:rPr lang="en-US" b="1" smtClean="0"/>
              <a:t> </a:t>
            </a:r>
            <a:r>
              <a:rPr lang="sk-SK" b="1" smtClean="0"/>
              <a:t>zveličovanie zranenia</a:t>
            </a:r>
            <a:r>
              <a:rPr lang="en-US" b="1" smtClean="0"/>
              <a:t>… 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10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48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b="1" smtClean="0">
                <a:solidFill>
                  <a:srgbClr val="0000CC"/>
                </a:solidFill>
              </a:rPr>
              <a:t>Hansoku </a:t>
            </a:r>
            <a:r>
              <a:rPr lang="sk-SK" b="1" smtClean="0">
                <a:solidFill>
                  <a:srgbClr val="0000CC"/>
                </a:solidFill>
              </a:rPr>
              <a:t>Č</a:t>
            </a:r>
            <a:r>
              <a:rPr lang="en-US" b="1" smtClean="0">
                <a:solidFill>
                  <a:srgbClr val="0000CC"/>
                </a:solidFill>
              </a:rPr>
              <a:t>ui </a:t>
            </a:r>
            <a:r>
              <a:rPr lang="en-US" sz="2000" b="1" smtClean="0"/>
              <a:t>(Cat. 2) </a:t>
            </a:r>
            <a:endParaRPr lang="en-GB" sz="200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Sumar</a:t>
            </a:r>
            <a:r>
              <a:rPr lang="sk-SK" sz="2800" b="1" smtClean="0">
                <a:solidFill>
                  <a:srgbClr val="0000CC"/>
                </a:solidFill>
              </a:rPr>
              <a:t>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javier.SWEKARATE\Desktop\Bilder\g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11700"/>
            <a:ext cx="2411413" cy="1992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C:\Documents and Settings\Javier\Skrivbord\x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1962150"/>
            <a:ext cx="2590800" cy="2108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Sumar</a:t>
            </a:r>
            <a:r>
              <a:rPr lang="sk-SK" sz="2800" b="1" smtClean="0">
                <a:solidFill>
                  <a:srgbClr val="0000CC"/>
                </a:solidFill>
              </a:rPr>
              <a:t>izácia zmien v Prvaidlách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/>
              <a:t>M</a:t>
            </a:r>
            <a:r>
              <a:rPr lang="en-US" sz="2800" b="1" smtClean="0"/>
              <a:t>inim</a:t>
            </a:r>
            <a:r>
              <a:rPr lang="sk-SK" sz="2800" b="1" smtClean="0"/>
              <a:t>álna </a:t>
            </a:r>
            <a:r>
              <a:rPr lang="en-US" sz="2800" b="1" smtClean="0"/>
              <a:t> </a:t>
            </a:r>
            <a:r>
              <a:rPr lang="sk-SK" sz="2800" b="1" smtClean="0">
                <a:solidFill>
                  <a:srgbClr val="0000CC"/>
                </a:solidFill>
              </a:rPr>
              <a:t>výstraha</a:t>
            </a:r>
            <a:r>
              <a:rPr lang="en-US" sz="2800" b="1" smtClean="0"/>
              <a:t> </a:t>
            </a:r>
            <a:r>
              <a:rPr lang="sk-SK" sz="2800" b="1" smtClean="0"/>
              <a:t>za utekanie, vyhýbanie sa boju alebo zdržovanie zápasu počas</a:t>
            </a:r>
            <a:r>
              <a:rPr lang="en-US" sz="3000" b="1" smtClean="0"/>
              <a:t> </a:t>
            </a:r>
            <a:r>
              <a:rPr lang="en-US" sz="3000" b="1" smtClean="0">
                <a:solidFill>
                  <a:srgbClr val="0000CC"/>
                </a:solidFill>
              </a:rPr>
              <a:t>Ato</a:t>
            </a:r>
            <a:r>
              <a:rPr lang="sk-SK" sz="3000" b="1" smtClean="0">
                <a:solidFill>
                  <a:srgbClr val="0000CC"/>
                </a:solidFill>
              </a:rPr>
              <a:t>ši</a:t>
            </a:r>
            <a:r>
              <a:rPr lang="en-US" sz="3000" b="1" smtClean="0">
                <a:solidFill>
                  <a:srgbClr val="0000CC"/>
                </a:solidFill>
              </a:rPr>
              <a:t> Baraku…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3000" b="1" smtClean="0"/>
              <a:t> 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00CC"/>
                </a:solidFill>
              </a:rPr>
              <a:t>         </a:t>
            </a:r>
            <a:r>
              <a:rPr lang="en-US" sz="3600" b="1" smtClean="0">
                <a:solidFill>
                  <a:srgbClr val="0000CC"/>
                </a:solidFill>
              </a:rPr>
              <a:t>Hansoku </a:t>
            </a:r>
            <a:r>
              <a:rPr lang="sk-SK" sz="3600" b="1" smtClean="0">
                <a:solidFill>
                  <a:srgbClr val="0000CC"/>
                </a:solidFill>
              </a:rPr>
              <a:t>Č</a:t>
            </a:r>
            <a:r>
              <a:rPr lang="en-US" sz="3600" b="1" smtClean="0">
                <a:solidFill>
                  <a:srgbClr val="0000CC"/>
                </a:solidFill>
              </a:rPr>
              <a:t>ui </a:t>
            </a:r>
            <a:r>
              <a:rPr lang="en-US" sz="2000" b="1" smtClean="0"/>
              <a:t>(</a:t>
            </a:r>
            <a:r>
              <a:rPr lang="sk-SK" sz="2000" b="1" smtClean="0"/>
              <a:t>K</a:t>
            </a:r>
            <a:r>
              <a:rPr lang="en-US" sz="2000" b="1" smtClean="0"/>
              <a:t>at. 2) </a:t>
            </a:r>
            <a:endParaRPr lang="en-GB" sz="200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5" name="Picture 5" descr="pku09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0" y="4676775"/>
            <a:ext cx="1017588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8" descr="pku09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1463" y="4676775"/>
            <a:ext cx="104775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2" descr="C:\Documents and Settings\Javier\Skrivbord\Nya bilder regler\CIMG28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438400"/>
            <a:ext cx="2057400" cy="15430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 descr="C:\Documents and Settings\Javier\Skrivbord\DSC_10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2438400"/>
            <a:ext cx="1030287" cy="1524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5" descr="FRA Siousar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405063"/>
            <a:ext cx="960438" cy="1524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 descr="C:\Users\javier.SWEKARATE\Desktop\Bild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49863" y="2417763"/>
            <a:ext cx="1017587" cy="15287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C:\Users\Javier\Desktop\Nya bilder\IMG_427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8188" y="2459038"/>
            <a:ext cx="1600200" cy="147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n-US" sz="2800" b="1" smtClean="0"/>
              <a:t>N</a:t>
            </a:r>
            <a:r>
              <a:rPr lang="sk-SK" sz="2800" b="1" smtClean="0"/>
              <a:t>ové zakázané správanie sa K</a:t>
            </a:r>
            <a:r>
              <a:rPr lang="en-US" sz="2800" b="1" smtClean="0"/>
              <a:t>ateg</a:t>
            </a:r>
            <a:r>
              <a:rPr lang="sk-SK" sz="2800" b="1" smtClean="0"/>
              <a:t>ó</a:t>
            </a:r>
            <a:r>
              <a:rPr lang="en-US" sz="2800" b="1" smtClean="0"/>
              <a:t>r</a:t>
            </a:r>
            <a:r>
              <a:rPr lang="sk-SK" sz="2800" b="1" smtClean="0"/>
              <a:t>ii</a:t>
            </a:r>
            <a:r>
              <a:rPr lang="en-US" sz="2800" b="1" smtClean="0"/>
              <a:t> 2 :</a:t>
            </a:r>
            <a:endParaRPr lang="sk-SK" sz="28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Pasivit</a:t>
            </a:r>
            <a:r>
              <a:rPr lang="sk-SK" b="1" smtClean="0">
                <a:solidFill>
                  <a:srgbClr val="FF0000"/>
                </a:solidFill>
              </a:rPr>
              <a:t>a</a:t>
            </a:r>
            <a:r>
              <a:rPr lang="en-US" b="1" smtClean="0">
                <a:solidFill>
                  <a:srgbClr val="FF0000"/>
                </a:solidFill>
              </a:rPr>
              <a:t>!</a:t>
            </a: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000" b="1" smtClean="0">
                <a:solidFill>
                  <a:srgbClr val="0000CC"/>
                </a:solidFill>
              </a:rPr>
              <a:t>Rozhodca </a:t>
            </a:r>
            <a:r>
              <a:rPr lang="en-US" sz="2000" b="1" smtClean="0">
                <a:solidFill>
                  <a:srgbClr val="0000CC"/>
                </a:solidFill>
              </a:rPr>
              <a:t>signal</a:t>
            </a:r>
            <a:r>
              <a:rPr lang="sk-SK" sz="2000" b="1" smtClean="0">
                <a:solidFill>
                  <a:srgbClr val="0000CC"/>
                </a:solidFill>
              </a:rPr>
              <a:t>izuje krúžením pästí nad sebou pred hrudníkom</a:t>
            </a:r>
            <a:endParaRPr lang="en-US" sz="20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2800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0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0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0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sk-SK" sz="2000" b="1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000" b="1" smtClean="0">
                <a:solidFill>
                  <a:srgbClr val="0000CC"/>
                </a:solidFill>
              </a:rPr>
              <a:t>Sudca krúži zástavkami nad sebou</a:t>
            </a:r>
            <a:r>
              <a:rPr lang="en-US" sz="2000" b="1" smtClean="0">
                <a:solidFill>
                  <a:srgbClr val="0000CC"/>
                </a:solidFill>
              </a:rPr>
              <a:t>  </a:t>
            </a:r>
            <a:endParaRPr lang="en-GB" sz="2000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Sumar</a:t>
            </a:r>
            <a:r>
              <a:rPr lang="sk-SK" sz="2800" b="1" smtClean="0">
                <a:solidFill>
                  <a:srgbClr val="0000CC"/>
                </a:solidFill>
              </a:rPr>
              <a:t>izácia</a:t>
            </a:r>
            <a:r>
              <a:rPr lang="en-US" sz="2800" b="1" smtClean="0">
                <a:solidFill>
                  <a:srgbClr val="0000CC"/>
                </a:solidFill>
              </a:rPr>
              <a:t> </a:t>
            </a:r>
            <a:r>
              <a:rPr lang="sk-SK" sz="2800" b="1" smtClean="0">
                <a:solidFill>
                  <a:srgbClr val="0000CC"/>
                </a:solidFill>
              </a:rPr>
              <a:t>zmien v Pravidlách</a:t>
            </a:r>
            <a:r>
              <a:rPr lang="en-US" sz="2800" b="1" smtClean="0">
                <a:solidFill>
                  <a:srgbClr val="0000CC"/>
                </a:solidFill>
              </a:rPr>
              <a:t> 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javier.SWEKARATE\Desktop\wakajishi mm 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2443163" cy="1404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 descr="C:\Users\javier.SWEKARATE\Desktop\wakajishi mm 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063" y="5191125"/>
            <a:ext cx="2419350" cy="1298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C:\Users\javier.SWEKARATE\Desktop\wakajishi mm 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5210175"/>
            <a:ext cx="2527300" cy="1281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 descr="C:\Users\javier.SWEKARATE\Desktop\wakajishi mm 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743200"/>
            <a:ext cx="2493963" cy="1379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6122988"/>
          </a:xfrm>
        </p:spPr>
        <p:txBody>
          <a:bodyPr>
            <a:spAutoFit/>
          </a:bodyPr>
          <a:lstStyle/>
          <a:p>
            <a:pPr eaLnBrk="1" hangingPunct="1"/>
            <a:r>
              <a:rPr lang="sv-SE" sz="3200" cap="none" smtClean="0"/>
              <a:t>             SIGN</a:t>
            </a:r>
            <a:r>
              <a:rPr lang="sk-SK" sz="3200" cap="none" smtClean="0"/>
              <a:t>Á</a:t>
            </a:r>
            <a:r>
              <a:rPr lang="sv-SE" sz="3200" cap="none" smtClean="0"/>
              <a:t>L</a:t>
            </a:r>
            <a:r>
              <a:rPr lang="sk-SK" sz="3200" cap="none" smtClean="0"/>
              <a:t>I SUDCOV K</a:t>
            </a:r>
            <a:r>
              <a:rPr lang="sv-SE" sz="3200" cap="none" smtClean="0"/>
              <a:t>AT. 1</a:t>
            </a:r>
            <a:br>
              <a:rPr lang="sv-SE" sz="3200" cap="none" smtClean="0"/>
            </a:br>
            <a:r>
              <a:rPr lang="sv-SE" sz="3200" cap="none" smtClean="0"/>
              <a:t/>
            </a:r>
            <a:br>
              <a:rPr lang="sv-SE" sz="3200" cap="none" smtClean="0"/>
            </a:br>
            <a:r>
              <a:rPr lang="sk-SK" sz="3200" cap="none" smtClean="0"/>
              <a:t>Najprv krúži </a:t>
            </a:r>
            <a:r>
              <a:rPr lang="en-US" sz="2800" cap="none" smtClean="0"/>
              <a:t> </a:t>
            </a:r>
            <a:r>
              <a:rPr lang="sk-SK" sz="2800" cap="none" smtClean="0">
                <a:solidFill>
                  <a:srgbClr val="FF0000"/>
                </a:solidFill>
              </a:rPr>
              <a:t>Červenou</a:t>
            </a:r>
            <a:r>
              <a:rPr lang="en-US" sz="2800" cap="none" smtClean="0"/>
              <a:t>/</a:t>
            </a:r>
            <a:r>
              <a:rPr lang="sk-SK" sz="2800" cap="none" smtClean="0">
                <a:solidFill>
                  <a:srgbClr val="0000CC"/>
                </a:solidFill>
              </a:rPr>
              <a:t>Modrou </a:t>
            </a:r>
            <a:r>
              <a:rPr lang="en-US" sz="2800" cap="none" smtClean="0"/>
              <a:t> </a:t>
            </a:r>
            <a:br>
              <a:rPr lang="en-US" sz="2800" cap="none" smtClean="0"/>
            </a:br>
            <a:r>
              <a:rPr lang="sk-SK" sz="2800" cap="none" smtClean="0"/>
              <a:t>Zástavkou potom ich prekríži</a:t>
            </a:r>
            <a:r>
              <a:rPr lang="en-US" sz="2800" cap="none" smtClean="0"/>
              <a:t> </a:t>
            </a:r>
            <a:r>
              <a:rPr lang="en-US" sz="3200" cap="none" smtClean="0"/>
              <a:t/>
            </a:r>
            <a:br>
              <a:rPr lang="en-US" sz="3200" cap="none" smtClean="0"/>
            </a:br>
            <a:r>
              <a:rPr lang="en-US" sz="3200" cap="none" smtClean="0"/>
              <a:t> </a:t>
            </a:r>
            <a:br>
              <a:rPr lang="en-US" sz="3200" cap="none" smtClean="0"/>
            </a:br>
            <a:r>
              <a:rPr lang="en-US" sz="3200" cap="none" smtClean="0"/>
              <a:t/>
            </a:r>
            <a:br>
              <a:rPr lang="en-US" sz="3200" cap="none" smtClean="0"/>
            </a:br>
            <a:r>
              <a:rPr lang="en-US" sz="3200" cap="none" smtClean="0"/>
              <a:t/>
            </a:r>
            <a:br>
              <a:rPr lang="en-US" sz="3200" cap="none" smtClean="0"/>
            </a:br>
            <a:r>
              <a:rPr lang="sk-SK" sz="3200" cap="none" smtClean="0">
                <a:solidFill>
                  <a:srgbClr val="FF0000"/>
                </a:solidFill>
              </a:rPr>
              <a:t>Červená zást.</a:t>
            </a:r>
            <a:r>
              <a:rPr lang="sk-SK" sz="3200" cap="none" smtClean="0"/>
              <a:t>je v predu pre</a:t>
            </a:r>
            <a:r>
              <a:rPr lang="en-US" sz="3200" cap="none" smtClean="0"/>
              <a:t> </a:t>
            </a:r>
            <a:r>
              <a:rPr lang="en-US" sz="3200" cap="none" smtClean="0">
                <a:solidFill>
                  <a:srgbClr val="FF0000"/>
                </a:solidFill>
              </a:rPr>
              <a:t>AKA</a:t>
            </a:r>
            <a:r>
              <a:rPr lang="en-US" sz="3200" cap="none" smtClean="0"/>
              <a:t> </a:t>
            </a:r>
            <a:br>
              <a:rPr lang="en-US" sz="3200" cap="none" smtClean="0"/>
            </a:br>
            <a:r>
              <a:rPr lang="en-US" sz="3200" cap="none" smtClean="0"/>
              <a:t/>
            </a:r>
            <a:br>
              <a:rPr lang="en-US" sz="3200" cap="none" smtClean="0"/>
            </a:br>
            <a:r>
              <a:rPr lang="en-US" sz="3200" cap="none" smtClean="0"/>
              <a:t/>
            </a:r>
            <a:br>
              <a:rPr lang="en-US" sz="3200" cap="none" smtClean="0"/>
            </a:br>
            <a:r>
              <a:rPr lang="sk-SK" sz="3200" cap="none" smtClean="0">
                <a:solidFill>
                  <a:srgbClr val="0000CC"/>
                </a:solidFill>
              </a:rPr>
              <a:t>Modrá zást. </a:t>
            </a:r>
            <a:r>
              <a:rPr lang="sk-SK" sz="3200" cap="none" smtClean="0"/>
              <a:t>je v predu pre</a:t>
            </a:r>
            <a:r>
              <a:rPr lang="en-US" sz="3200" cap="none" smtClean="0"/>
              <a:t> </a:t>
            </a:r>
            <a:r>
              <a:rPr lang="en-US" sz="3200" cap="none" smtClean="0">
                <a:solidFill>
                  <a:srgbClr val="0000CC"/>
                </a:solidFill>
              </a:rPr>
              <a:t>AO</a:t>
            </a:r>
            <a:r>
              <a:rPr lang="en-US" sz="3200" cap="none" smtClean="0"/>
              <a:t> </a:t>
            </a:r>
            <a:r>
              <a:rPr lang="en-GB" sz="3200" cap="none" smtClean="0"/>
              <a:t/>
            </a:r>
            <a:br>
              <a:rPr lang="en-GB" sz="3200" cap="none" smtClean="0"/>
            </a:br>
            <a:r>
              <a:rPr lang="en-US" sz="2400" i="1" cap="none" smtClean="0"/>
              <a:t/>
            </a:r>
            <a:br>
              <a:rPr lang="en-US" sz="2400" i="1" cap="none" smtClean="0"/>
            </a:br>
            <a:endParaRPr lang="en-GB" sz="2400" i="1" cap="none" smtClean="0"/>
          </a:p>
        </p:txBody>
      </p:sp>
      <p:sp>
        <p:nvSpPr>
          <p:cNvPr id="50178" name="Rektangel 3"/>
          <p:cNvSpPr>
            <a:spLocks noChangeArrowheads="1"/>
          </p:cNvSpPr>
          <p:nvPr/>
        </p:nvSpPr>
        <p:spPr bwMode="auto">
          <a:xfrm>
            <a:off x="1143000" y="381000"/>
            <a:ext cx="5938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800" b="1">
                <a:solidFill>
                  <a:srgbClr val="0000CC"/>
                </a:solidFill>
                <a:latin typeface="Calibri" pitchFamily="34" charset="0"/>
              </a:rPr>
              <a:t>Sum</a:t>
            </a:r>
            <a:r>
              <a:rPr lang="sk-SK" sz="2800" b="1">
                <a:solidFill>
                  <a:srgbClr val="0000CC"/>
                </a:solidFill>
                <a:latin typeface="Calibri" pitchFamily="34" charset="0"/>
              </a:rPr>
              <a:t>arizácia zmien v Pravidlách </a:t>
            </a:r>
            <a:r>
              <a:rPr lang="sv-SE" sz="2800" b="1">
                <a:solidFill>
                  <a:srgbClr val="0000CC"/>
                </a:solidFill>
                <a:latin typeface="Calibri" pitchFamily="34" charset="0"/>
              </a:rPr>
              <a:t>Kumite</a:t>
            </a:r>
            <a:endParaRPr lang="sv-SE" sz="2800">
              <a:latin typeface="Calibri" pitchFamily="34" charset="0"/>
            </a:endParaRPr>
          </a:p>
        </p:txBody>
      </p:sp>
      <p:pic>
        <p:nvPicPr>
          <p:cNvPr id="5" name="Picture 4" descr="C:\Users\javier.SWEKARATE\Desktop\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905000"/>
            <a:ext cx="122555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0" name="Picture 1" descr="C:\Users\Javier\Desktop\IMG_3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24488"/>
            <a:ext cx="1709738" cy="12715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1" name="Picture 2" descr="C:\Users\Javier\Desktop\IMG_3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0"/>
            <a:ext cx="1709738" cy="14017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/>
              <a:t>V zásade</a:t>
            </a:r>
            <a:r>
              <a:rPr lang="en-US" sz="2800" b="1" smtClean="0"/>
              <a:t>, </a:t>
            </a:r>
            <a:r>
              <a:rPr lang="sk-SK" sz="2800" b="1" smtClean="0"/>
              <a:t>zranený pretekár bude skúmaný a ošetrovaný </a:t>
            </a:r>
            <a:r>
              <a:rPr lang="en-US" sz="2800" b="1" smtClean="0"/>
              <a:t>do</a:t>
            </a:r>
            <a:r>
              <a:rPr lang="sk-SK" sz="2800" b="1" smtClean="0"/>
              <a:t>k</a:t>
            </a:r>
            <a:r>
              <a:rPr lang="en-US" sz="2800" b="1" smtClean="0"/>
              <a:t>tor</a:t>
            </a:r>
            <a:r>
              <a:rPr lang="sk-SK" sz="2800" b="1" smtClean="0"/>
              <a:t>om mimo T</a:t>
            </a:r>
            <a:r>
              <a:rPr lang="en-US" sz="2800" b="1" smtClean="0"/>
              <a:t>atami…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8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800" b="1" smtClean="0">
                <a:solidFill>
                  <a:srgbClr val="0000CC"/>
                </a:solidFill>
              </a:rPr>
              <a:t>pokiaľ si zranenie nevyžaduje ošetrenie na</a:t>
            </a:r>
            <a:r>
              <a:rPr lang="en-US" sz="2800" b="1" smtClean="0">
                <a:solidFill>
                  <a:srgbClr val="0000CC"/>
                </a:solidFill>
              </a:rPr>
              <a:t> Tatami</a:t>
            </a:r>
          </a:p>
          <a:p>
            <a:pPr marL="514350" indent="-514350" eaLnBrk="1" hangingPunct="1">
              <a:buFont typeface="Arial" charset="0"/>
              <a:buAutoNum type="arabicPeriod" startAt="19"/>
            </a:pPr>
            <a:endParaRPr lang="en-US" smtClean="0"/>
          </a:p>
          <a:p>
            <a:pPr marL="514350" indent="-514350" eaLnBrk="1" hangingPunct="1"/>
            <a:endParaRPr lang="en-GB" smtClean="0"/>
          </a:p>
        </p:txBody>
      </p:sp>
      <p:pic>
        <p:nvPicPr>
          <p:cNvPr id="4" name="Picture 6" descr="C:\Users\javier.SWEKARATE\Desktop\DSC_5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876800"/>
            <a:ext cx="1893888" cy="1600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Javier\Skrivbord\CIMG13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86000"/>
            <a:ext cx="1828800" cy="16700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718550" cy="1493837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 </a:t>
            </a:r>
            <a:r>
              <a:rPr lang="en-US" sz="2800" b="1" smtClean="0">
                <a:solidFill>
                  <a:srgbClr val="0000CC"/>
                </a:solidFill>
              </a:rPr>
              <a:t>Kumite </a:t>
            </a:r>
            <a:r>
              <a:rPr lang="en-US" sz="2400" b="1" smtClean="0">
                <a:solidFill>
                  <a:srgbClr val="0000CC"/>
                </a:solidFill>
              </a:rPr>
              <a:t/>
            </a:r>
            <a:br>
              <a:rPr lang="en-US" sz="2400" b="1" smtClean="0">
                <a:solidFill>
                  <a:srgbClr val="0000CC"/>
                </a:solidFill>
              </a:rPr>
            </a:br>
            <a:r>
              <a:rPr lang="sk-SK" sz="3600" b="1" smtClean="0">
                <a:solidFill>
                  <a:srgbClr val="FF0000"/>
                </a:solidFill>
              </a:rPr>
              <a:t>B</a:t>
            </a:r>
            <a:r>
              <a:rPr lang="en-US" sz="3600" b="1" smtClean="0">
                <a:solidFill>
                  <a:srgbClr val="FF0000"/>
                </a:solidFill>
              </a:rPr>
              <a:t>O</a:t>
            </a:r>
            <a:r>
              <a:rPr lang="sk-SK" sz="3600" b="1" smtClean="0">
                <a:solidFill>
                  <a:srgbClr val="FF0000"/>
                </a:solidFill>
              </a:rPr>
              <a:t>DY</a:t>
            </a:r>
            <a:endParaRPr lang="en-GB" sz="3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sk-SK" b="1" smtClean="0">
                <a:solidFill>
                  <a:srgbClr val="0000CC"/>
                </a:solidFill>
              </a:rPr>
              <a:t>J</a:t>
            </a:r>
            <a:r>
              <a:rPr lang="en-US" b="1" smtClean="0">
                <a:solidFill>
                  <a:srgbClr val="0000CC"/>
                </a:solidFill>
              </a:rPr>
              <a:t>UKO </a:t>
            </a:r>
            <a:r>
              <a:rPr lang="en-US" sz="2400" b="1" smtClean="0"/>
              <a:t>(1 </a:t>
            </a:r>
            <a:r>
              <a:rPr lang="sk-SK" sz="2400" b="1" smtClean="0"/>
              <a:t>bod</a:t>
            </a:r>
            <a:r>
              <a:rPr lang="en-US" sz="2400" b="1" smtClean="0"/>
              <a:t>) 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b="1" smtClean="0">
                <a:solidFill>
                  <a:srgbClr val="0000CC"/>
                </a:solidFill>
              </a:rPr>
              <a:t>WAZA-ARI </a:t>
            </a:r>
            <a:r>
              <a:rPr lang="en-US" sz="2400" b="1" smtClean="0"/>
              <a:t>(2 </a:t>
            </a:r>
            <a:r>
              <a:rPr lang="sk-SK" sz="2400" b="1" smtClean="0"/>
              <a:t>body</a:t>
            </a:r>
            <a:r>
              <a:rPr lang="en-US" sz="2400" b="1" smtClean="0"/>
              <a:t>)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b="1" smtClean="0">
                <a:solidFill>
                  <a:srgbClr val="0000CC"/>
                </a:solidFill>
              </a:rPr>
              <a:t>IPPON </a:t>
            </a:r>
            <a:r>
              <a:rPr lang="en-US" sz="2400" b="1" smtClean="0"/>
              <a:t>(3 </a:t>
            </a:r>
            <a:r>
              <a:rPr lang="sk-SK" sz="2400" b="1" smtClean="0"/>
              <a:t>body</a:t>
            </a:r>
            <a:r>
              <a:rPr lang="en-US" sz="2400" b="1" smtClean="0"/>
              <a:t>)</a:t>
            </a:r>
            <a:endParaRPr lang="en-GB" sz="2400" b="1" smtClean="0"/>
          </a:p>
          <a:p>
            <a:pPr marL="514350" indent="-514350" eaLnBrk="1" hangingPunct="1"/>
            <a:endParaRPr lang="en-GB" smtClean="0"/>
          </a:p>
        </p:txBody>
      </p:sp>
      <p:pic>
        <p:nvPicPr>
          <p:cNvPr id="4" name="Picture 6" descr="IPP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513" y="1857375"/>
            <a:ext cx="1371600" cy="11699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SANB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181600"/>
            <a:ext cx="1066800" cy="1422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C:\Users\Javier\Desktop\Nya bilder\Bra Spar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334000"/>
            <a:ext cx="1479550" cy="10842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 descr="C:\Users\javier.SWEKARATE\Desktop\Bild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828800"/>
            <a:ext cx="1385888" cy="1219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C:\Users\javier.SWEKARATE\Desktop\wakajishi mm 0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8100" y="1752600"/>
            <a:ext cx="1143000" cy="14081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7" descr="NIH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581400"/>
            <a:ext cx="1143000" cy="1209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 descr="C:\Documents and Settings\Javier\Skrivbord\DSC_063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2900" y="3486150"/>
            <a:ext cx="1219200" cy="14716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 descr="C:\Users\javier.SWEKARATE\Desktop\sft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16813" y="5238750"/>
            <a:ext cx="1524000" cy="13287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" descr="C:\Users\javier.SWEKARATE\Desktop\sft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0" y="3657600"/>
            <a:ext cx="1524000" cy="1143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solidFill>
                  <a:srgbClr val="0000CC"/>
                </a:solidFill>
              </a:rPr>
              <a:t>Určenie víťaza</a:t>
            </a:r>
            <a:endParaRPr lang="en-GB" b="1" smtClean="0">
              <a:solidFill>
                <a:srgbClr val="0000CC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14400" y="2590800"/>
          <a:ext cx="3048000" cy="30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299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   </a:t>
            </a:r>
            <a:r>
              <a:rPr lang="sk-SK" b="1" smtClean="0"/>
              <a:t>V zápasoch družstiev</a:t>
            </a:r>
            <a:endParaRPr lang="en-GB" b="1" smtClean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5181600" y="2438400"/>
          <a:ext cx="2895600" cy="315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5301" name="Content Placeholder 3"/>
          <p:cNvSpPr txBox="1">
            <a:spLocks/>
          </p:cNvSpPr>
          <p:nvPr/>
        </p:nvSpPr>
        <p:spPr bwMode="auto">
          <a:xfrm>
            <a:off x="762000" y="18288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  </a:t>
            </a:r>
            <a:r>
              <a:rPr lang="sk-SK" sz="2800" b="1">
                <a:latin typeface="Calibri" pitchFamily="34" charset="0"/>
              </a:rPr>
              <a:t>V zápasoch jednotlivcov</a:t>
            </a:r>
            <a:endParaRPr lang="en-GB" sz="2800" b="1">
              <a:latin typeface="Calibri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056063" y="4894263"/>
            <a:ext cx="5334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0" y="4953000"/>
            <a:ext cx="50800" cy="941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72000" y="5867400"/>
            <a:ext cx="37719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 flipH="1">
            <a:off x="8305800" y="5410200"/>
            <a:ext cx="46038" cy="42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77200" y="5410200"/>
            <a:ext cx="207963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14400" y="2819400"/>
            <a:ext cx="7772400" cy="822325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GB" sz="2400" i="1" dirty="0"/>
          </a:p>
        </p:txBody>
      </p:sp>
      <p:sp>
        <p:nvSpPr>
          <p:cNvPr id="56322" name="Rektangel 8"/>
          <p:cNvSpPr>
            <a:spLocks noChangeArrowheads="1"/>
          </p:cNvSpPr>
          <p:nvPr/>
        </p:nvSpPr>
        <p:spPr bwMode="auto">
          <a:xfrm>
            <a:off x="838200" y="457200"/>
            <a:ext cx="75438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>
              <a:latin typeface="Calibri" pitchFamily="34" charset="0"/>
            </a:endParaRPr>
          </a:p>
          <a:p>
            <a:pPr algn="ctr"/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r>
              <a:rPr lang="sk-SK" sz="4400" b="1">
                <a:solidFill>
                  <a:srgbClr val="0000CC"/>
                </a:solidFill>
                <a:latin typeface="Calibri" pitchFamily="34" charset="0"/>
              </a:rPr>
              <a:t>skôr ako by som zabudol </a:t>
            </a:r>
            <a:r>
              <a:rPr lang="en-US" sz="4400" b="1">
                <a:solidFill>
                  <a:srgbClr val="0000CC"/>
                </a:solidFill>
                <a:latin typeface="Calibri" pitchFamily="34" charset="0"/>
              </a:rPr>
              <a:t>….</a:t>
            </a:r>
            <a:endParaRPr lang="en-GB" sz="4400" b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6323" name="Picture 2" descr="C:\Users\javier.SWEKARATE\Desktop\DSC_7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077200" cy="3368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5"/>
          <p:cNvSpPr>
            <a:spLocks noGrp="1"/>
          </p:cNvSpPr>
          <p:nvPr>
            <p:ph type="body" idx="1"/>
          </p:nvPr>
        </p:nvSpPr>
        <p:spPr>
          <a:xfrm>
            <a:off x="762000" y="609600"/>
            <a:ext cx="8077200" cy="914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</a:rPr>
              <a:t>To</a:t>
            </a:r>
            <a:r>
              <a:rPr lang="sk-SK" sz="3600" b="1" smtClean="0">
                <a:solidFill>
                  <a:schemeClr val="tx1"/>
                </a:solidFill>
              </a:rPr>
              <a:t>to gesto je tiež v </a:t>
            </a:r>
            <a:r>
              <a:rPr lang="en-US" sz="3600" b="1" smtClean="0">
                <a:solidFill>
                  <a:schemeClr val="tx1"/>
                </a:solidFill>
              </a:rPr>
              <a:t>2</a:t>
            </a:r>
            <a:r>
              <a:rPr lang="sk-SK" sz="3600" b="1" smtClean="0">
                <a:solidFill>
                  <a:schemeClr val="tx1"/>
                </a:solidFill>
              </a:rPr>
              <a:t> K</a:t>
            </a:r>
            <a:r>
              <a:rPr lang="en-US" sz="3600" b="1" smtClean="0">
                <a:solidFill>
                  <a:schemeClr val="tx1"/>
                </a:solidFill>
              </a:rPr>
              <a:t>ateg</a:t>
            </a:r>
            <a:r>
              <a:rPr lang="sk-SK" sz="3600" b="1" smtClean="0">
                <a:solidFill>
                  <a:schemeClr val="tx1"/>
                </a:solidFill>
              </a:rPr>
              <a:t>ó</a:t>
            </a:r>
            <a:r>
              <a:rPr lang="en-US" sz="3600" b="1" smtClean="0">
                <a:solidFill>
                  <a:schemeClr val="tx1"/>
                </a:solidFill>
              </a:rPr>
              <a:t>r</a:t>
            </a:r>
            <a:r>
              <a:rPr lang="sk-SK" sz="3600" b="1" smtClean="0">
                <a:solidFill>
                  <a:schemeClr val="tx1"/>
                </a:solidFill>
              </a:rPr>
              <a:t>ii</a:t>
            </a:r>
            <a:r>
              <a:rPr lang="en-US" sz="3600" b="1" smtClean="0">
                <a:solidFill>
                  <a:schemeClr val="tx1"/>
                </a:solidFill>
              </a:rPr>
              <a:t> </a:t>
            </a:r>
            <a:r>
              <a:rPr lang="sk-SK" sz="3600" b="1" smtClean="0">
                <a:solidFill>
                  <a:schemeClr val="tx1"/>
                </a:solidFill>
              </a:rPr>
              <a:t>zak.správ.</a:t>
            </a:r>
            <a:r>
              <a:rPr lang="en-US" sz="3600" b="1" smtClean="0">
                <a:solidFill>
                  <a:schemeClr val="tx1"/>
                </a:solidFill>
              </a:rPr>
              <a:t>: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14400" y="2819400"/>
            <a:ext cx="7772400" cy="822325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GB" sz="2400" i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03413" y="2057400"/>
          <a:ext cx="5591175" cy="4191000"/>
        </p:xfrm>
        <a:graphic>
          <a:graphicData uri="http://schemas.openxmlformats.org/presentationml/2006/ole">
            <p:oleObj spid="_x0000_s4098" name="Bild" r:id="rId3" imgW="4569445" imgH="342661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5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80772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3000" b="1" smtClean="0">
                <a:solidFill>
                  <a:srgbClr val="0000CC"/>
                </a:solidFill>
              </a:rPr>
              <a:t>Preložil  Peter Baďura, predseda Kom.roz. SZK</a:t>
            </a:r>
            <a:endParaRPr lang="en-GB" sz="3000" b="1" smtClean="0">
              <a:solidFill>
                <a:srgbClr val="0000CC"/>
              </a:solidFill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14400" y="3124200"/>
            <a:ext cx="7772400" cy="822325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GB" sz="2400" i="1" dirty="0"/>
          </a:p>
        </p:txBody>
      </p:sp>
      <p:sp>
        <p:nvSpPr>
          <p:cNvPr id="9" name="Rektangel 8"/>
          <p:cNvSpPr/>
          <p:nvPr/>
        </p:nvSpPr>
        <p:spPr>
          <a:xfrm>
            <a:off x="838200" y="1752600"/>
            <a:ext cx="7543800" cy="1036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k-SK" b="1">
                <a:latin typeface="Calibri" pitchFamily="34" charset="0"/>
              </a:rPr>
              <a:t>Autor</a:t>
            </a:r>
            <a:r>
              <a:rPr lang="en-US" b="1">
                <a:latin typeface="Calibri" pitchFamily="34" charset="0"/>
              </a:rPr>
              <a:t>                                                                                            </a:t>
            </a:r>
            <a:r>
              <a:rPr lang="sv-SE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© Javier Escalante</a:t>
            </a:r>
            <a:endParaRPr lang="en-US" sz="1600" b="1">
              <a:latin typeface="Calibri" pitchFamily="34" charset="0"/>
            </a:endParaRPr>
          </a:p>
          <a:p>
            <a:pPr algn="ctr">
              <a:defRPr/>
            </a:pPr>
            <a:endParaRPr lang="en-GB" sz="4400" b="1">
              <a:latin typeface="Calibri" pitchFamily="34" charset="0"/>
            </a:endParaRPr>
          </a:p>
        </p:txBody>
      </p:sp>
      <p:sp>
        <p:nvSpPr>
          <p:cNvPr id="5" name="Uttryckssymbol 4"/>
          <p:cNvSpPr/>
          <p:nvPr/>
        </p:nvSpPr>
        <p:spPr>
          <a:xfrm>
            <a:off x="3886200" y="4267200"/>
            <a:ext cx="1371600" cy="1371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400" b="1" smtClean="0"/>
              <a:t>Je prijatý</a:t>
            </a:r>
            <a:r>
              <a:rPr lang="en-US" sz="2400" b="1" smtClean="0"/>
              <a:t> system (4 </a:t>
            </a:r>
            <a:r>
              <a:rPr lang="sk-SK" sz="2400" b="1" smtClean="0"/>
              <a:t>sudcov a</a:t>
            </a:r>
            <a:r>
              <a:rPr lang="en-US" sz="2400" b="1" smtClean="0"/>
              <a:t> 1 r</a:t>
            </a:r>
            <a:r>
              <a:rPr lang="sk-SK" sz="2400" b="1" smtClean="0"/>
              <a:t>ozhodca</a:t>
            </a:r>
            <a:r>
              <a:rPr lang="en-US" sz="2400" b="1" smtClean="0"/>
              <a:t>)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400" b="1" smtClean="0"/>
              <a:t>Každý sudca</a:t>
            </a:r>
            <a:r>
              <a:rPr lang="en-US" sz="2400" b="1" smtClean="0"/>
              <a:t> se</a:t>
            </a:r>
            <a:r>
              <a:rPr lang="sk-SK" sz="2400" b="1" smtClean="0"/>
              <a:t>dí v rohu </a:t>
            </a:r>
            <a:r>
              <a:rPr lang="en-US" sz="2400" b="1" smtClean="0"/>
              <a:t>Tatami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z="2400" b="1" smtClean="0"/>
              <a:t>v  bezpečnostnom priestore</a:t>
            </a:r>
            <a:r>
              <a:rPr lang="en-US" sz="2400" b="1" smtClean="0"/>
              <a:t> 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400" b="1" smtClean="0"/>
          </a:p>
          <a:p>
            <a:pPr marL="514350" indent="-514350" eaLnBrk="1" hangingPunct="1">
              <a:buFont typeface="Arial" charset="0"/>
              <a:buNone/>
            </a:pPr>
            <a:endParaRPr lang="en-US" sz="2400" smtClean="0"/>
          </a:p>
          <a:p>
            <a:pPr marL="514350" indent="-514350" eaLnBrk="1" hangingPunct="1"/>
            <a:endParaRPr lang="en-GB" sz="240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489950" cy="1874837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0D0D0D"/>
                </a:solidFill>
                <a:latin typeface="Arial Black" pitchFamily="34" charset="0"/>
              </a:rPr>
              <a:t>                </a:t>
            </a:r>
            <a:r>
              <a:rPr lang="en-US" sz="3200" b="1" smtClean="0">
                <a:solidFill>
                  <a:srgbClr val="0000CC"/>
                </a:solidFill>
              </a:rPr>
              <a:t>S</a:t>
            </a:r>
            <a:r>
              <a:rPr lang="sk-SK" sz="3200" b="1" smtClean="0">
                <a:solidFill>
                  <a:srgbClr val="0000CC"/>
                </a:solidFill>
              </a:rPr>
              <a:t>umarizácia zmien v Pravidlách Kumite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2800" b="1" smtClean="0">
                <a:solidFill>
                  <a:srgbClr val="0000CC"/>
                </a:solidFill>
              </a:rPr>
              <a:t/>
            </a:r>
            <a:br>
              <a:rPr lang="en-US" sz="2800" b="1" smtClean="0">
                <a:solidFill>
                  <a:srgbClr val="0000CC"/>
                </a:solidFill>
              </a:rPr>
            </a:br>
            <a:r>
              <a:rPr lang="en-US" sz="2800" b="1" smtClean="0">
                <a:solidFill>
                  <a:srgbClr val="0000CC"/>
                </a:solidFill>
              </a:rPr>
              <a:t/>
            </a:r>
            <a:br>
              <a:rPr lang="en-US" sz="2800" b="1" smtClean="0">
                <a:solidFill>
                  <a:srgbClr val="0000CC"/>
                </a:solidFill>
              </a:rPr>
            </a:br>
            <a:r>
              <a:rPr lang="en-US" sz="2800" b="1" smtClean="0">
                <a:solidFill>
                  <a:srgbClr val="0000CC"/>
                </a:solidFill>
              </a:rPr>
              <a:t>  	             </a:t>
            </a:r>
            <a:r>
              <a:rPr lang="en-US" sz="4800" b="1" smtClean="0"/>
              <a:t>R</a:t>
            </a:r>
            <a:r>
              <a:rPr lang="sk-SK" sz="4800" b="1" smtClean="0"/>
              <a:t>ozhodca a</a:t>
            </a:r>
            <a:r>
              <a:rPr lang="en-US" sz="4800" b="1" smtClean="0"/>
              <a:t> </a:t>
            </a:r>
            <a:r>
              <a:rPr lang="sk-SK" sz="4800" b="1" smtClean="0"/>
              <a:t>sudcovia</a:t>
            </a:r>
            <a:endParaRPr lang="en-GB" sz="4800" b="1" smtClean="0"/>
          </a:p>
        </p:txBody>
      </p:sp>
      <p:pic>
        <p:nvPicPr>
          <p:cNvPr id="18435" name="Bildobjek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61829">
            <a:off x="6635750" y="1319213"/>
            <a:ext cx="2300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avier\Desktop\Nya bilder\ca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124200"/>
            <a:ext cx="2528888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Fukush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124200"/>
            <a:ext cx="259715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n-US" smtClean="0"/>
              <a:t>KANSA</a:t>
            </a:r>
            <a:r>
              <a:rPr lang="en-US" b="1" smtClean="0"/>
              <a:t> </a:t>
            </a:r>
            <a:r>
              <a:rPr lang="en-US" sz="2400" smtClean="0"/>
              <a:t>(Arb</a:t>
            </a:r>
            <a:r>
              <a:rPr lang="sk-SK" sz="2400" smtClean="0"/>
              <a:t>i</a:t>
            </a:r>
            <a:r>
              <a:rPr lang="en-US" sz="2400" smtClean="0"/>
              <a:t>t</a:t>
            </a:r>
            <a:r>
              <a:rPr lang="sk-SK" sz="2400" smtClean="0"/>
              <a:t>e</a:t>
            </a:r>
            <a:r>
              <a:rPr lang="en-US" sz="2400" smtClean="0"/>
              <a:t>r)</a:t>
            </a:r>
            <a:r>
              <a:rPr lang="en-US" sz="2400" b="1" smtClean="0"/>
              <a:t>: </a:t>
            </a:r>
            <a:r>
              <a:rPr lang="sk-SK" b="1" smtClean="0">
                <a:solidFill>
                  <a:srgbClr val="0000CC"/>
                </a:solidFill>
              </a:rPr>
              <a:t>Dozorca zápasu</a:t>
            </a:r>
            <a:endParaRPr lang="en-US" smtClean="0">
              <a:solidFill>
                <a:srgbClr val="0000CC"/>
              </a:solidFill>
            </a:endParaRPr>
          </a:p>
          <a:p>
            <a:pPr marL="514350" indent="-514350" algn="ctr" eaLnBrk="1" hangingPunct="1">
              <a:buFont typeface="Arial" charset="0"/>
              <a:buNone/>
            </a:pPr>
            <a:endParaRPr lang="en-US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mtClean="0"/>
          </a:p>
          <a:p>
            <a:pPr marL="514350" indent="-514350" algn="ctr" eaLnBrk="1" hangingPunct="1">
              <a:buFont typeface="Arial" charset="0"/>
              <a:buNone/>
            </a:pPr>
            <a:endParaRPr lang="en-US" smtClean="0"/>
          </a:p>
          <a:p>
            <a:pPr marL="514350" indent="-514350" algn="ctr" eaLnBrk="1" hangingPunct="1">
              <a:buFont typeface="Arial" charset="0"/>
              <a:buNone/>
            </a:pPr>
            <a:r>
              <a:rPr lang="sk-SK" smtClean="0"/>
              <a:t>Kon</a:t>
            </a:r>
            <a:r>
              <a:rPr lang="en-US" smtClean="0"/>
              <a:t>tr</a:t>
            </a:r>
            <a:r>
              <a:rPr lang="sk-SK" smtClean="0"/>
              <a:t>olór zápas. plochy </a:t>
            </a:r>
            <a:r>
              <a:rPr lang="en-US" sz="2400" smtClean="0"/>
              <a:t>(</a:t>
            </a:r>
            <a:r>
              <a:rPr lang="sk-SK" sz="2400" smtClean="0"/>
              <a:t>KZP</a:t>
            </a:r>
            <a:r>
              <a:rPr lang="en-US" sz="2400" smtClean="0"/>
              <a:t>)</a:t>
            </a:r>
            <a:r>
              <a:rPr lang="en-US" sz="2400" b="1" smtClean="0"/>
              <a:t>:</a:t>
            </a:r>
            <a:r>
              <a:rPr lang="en-US" sz="2400" smtClean="0"/>
              <a:t> </a:t>
            </a:r>
            <a:r>
              <a:rPr lang="en-US" b="1" smtClean="0">
                <a:solidFill>
                  <a:srgbClr val="0000CC"/>
                </a:solidFill>
              </a:rPr>
              <a:t>Mana</a:t>
            </a:r>
            <a:r>
              <a:rPr lang="sk-SK" b="1" smtClean="0">
                <a:solidFill>
                  <a:srgbClr val="0000CC"/>
                </a:solidFill>
              </a:rPr>
              <a:t>žé</a:t>
            </a:r>
            <a:r>
              <a:rPr lang="en-US" b="1" smtClean="0">
                <a:solidFill>
                  <a:srgbClr val="0000CC"/>
                </a:solidFill>
              </a:rPr>
              <a:t>r</a:t>
            </a:r>
            <a:r>
              <a:rPr lang="sk-SK" b="1" smtClean="0">
                <a:solidFill>
                  <a:srgbClr val="0000CC"/>
                </a:solidFill>
              </a:rPr>
              <a:t> zápasiska</a:t>
            </a:r>
            <a:endParaRPr lang="en-US" b="1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GB" b="1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5450" y="258763"/>
            <a:ext cx="8566150" cy="884237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0000CC"/>
                </a:solidFill>
              </a:rPr>
              <a:t>                    </a:t>
            </a:r>
            <a:r>
              <a:rPr lang="en-US" sz="2800" b="1" smtClean="0">
                <a:solidFill>
                  <a:srgbClr val="0000CC"/>
                </a:solidFill>
              </a:rPr>
              <a:t>Sum</a:t>
            </a:r>
            <a:r>
              <a:rPr lang="sk-SK" sz="2800" b="1" smtClean="0">
                <a:solidFill>
                  <a:srgbClr val="0000CC"/>
                </a:solidFill>
              </a:rPr>
              <a:t>arizácia zmien v Pravidlách</a:t>
            </a:r>
            <a:r>
              <a:rPr lang="en-US" sz="2800" b="1" smtClean="0">
                <a:solidFill>
                  <a:srgbClr val="0000CC"/>
                </a:solidFill>
              </a:rPr>
              <a:t> Kumite</a:t>
            </a:r>
            <a:endParaRPr lang="en-GB" sz="2800" b="1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pic>
        <p:nvPicPr>
          <p:cNvPr id="5" name="Picture 5" descr="C:\Documents and Settings\Javier\Skrivbord\CIMG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267200"/>
            <a:ext cx="3048000" cy="2363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sland 2008 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2133600" cy="163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</a:t>
            </a:r>
            <a:r>
              <a:rPr lang="sk-SK" b="1" smtClean="0"/>
              <a:t>ozhodca</a:t>
            </a:r>
            <a:r>
              <a:rPr lang="en-US" b="1" smtClean="0"/>
              <a:t> a</a:t>
            </a:r>
            <a:r>
              <a:rPr lang="sk-SK" b="1" smtClean="0"/>
              <a:t> Sudcovia</a:t>
            </a:r>
            <a:endParaRPr lang="en-GB" b="1" smtClean="0"/>
          </a:p>
        </p:txBody>
      </p:sp>
      <p:sp>
        <p:nvSpPr>
          <p:cNvPr id="20482" name="Content Placeholder 5"/>
          <p:cNvSpPr>
            <a:spLocks noGrp="1"/>
          </p:cNvSpPr>
          <p:nvPr>
            <p:ph sz="half" idx="2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</a:t>
            </a:r>
            <a:r>
              <a:rPr lang="sk-SK" smtClean="0"/>
              <a:t>  </a:t>
            </a:r>
            <a:r>
              <a:rPr lang="en-US" sz="3600" b="1" smtClean="0">
                <a:solidFill>
                  <a:srgbClr val="0000CC"/>
                </a:solidFill>
              </a:rPr>
              <a:t>N</a:t>
            </a:r>
            <a:r>
              <a:rPr lang="sk-SK" sz="3600" b="1" smtClean="0">
                <a:solidFill>
                  <a:srgbClr val="0000CC"/>
                </a:solidFill>
              </a:rPr>
              <a:t>ástup panelu bez Dozorcu zápasu</a:t>
            </a:r>
            <a:endParaRPr lang="en-US" sz="3600" b="1" smtClean="0">
              <a:solidFill>
                <a:srgbClr val="0000CC"/>
              </a:solidFill>
            </a:endParaRPr>
          </a:p>
        </p:txBody>
      </p:sp>
      <p:pic>
        <p:nvPicPr>
          <p:cNvPr id="8" name="Picture 2" descr="C:\Users\javier.SWEKARATE\Desktop\CIMG3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90800"/>
            <a:ext cx="4724400" cy="3881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90600" y="2743200"/>
            <a:ext cx="7772400" cy="822325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GB" sz="24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84313" y="1103313"/>
            <a:ext cx="5772150" cy="46291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rPr>
              <a:t>					 </a:t>
            </a:r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1507" name="Picture 10" descr="Picture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213" y="903288"/>
            <a:ext cx="4241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3328988" y="50927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>
                <a:latin typeface="Calibri" pitchFamily="34" charset="0"/>
              </a:rPr>
              <a:t>          </a:t>
            </a:r>
            <a:r>
              <a:rPr lang="sk-SK" sz="1500" b="1">
                <a:latin typeface="Calibri" pitchFamily="34" charset="0"/>
              </a:rPr>
              <a:t>S</a:t>
            </a:r>
            <a:r>
              <a:rPr lang="en-US" b="1">
                <a:latin typeface="Calibri" pitchFamily="34" charset="0"/>
              </a:rPr>
              <a:t>1   </a:t>
            </a:r>
            <a:r>
              <a:rPr lang="sk-SK" b="1">
                <a:latin typeface="Calibri" pitchFamily="34" charset="0"/>
              </a:rPr>
              <a:t>s</a:t>
            </a:r>
            <a:r>
              <a:rPr lang="en-US" b="1">
                <a:latin typeface="Calibri" pitchFamily="34" charset="0"/>
              </a:rPr>
              <a:t>2     R     </a:t>
            </a:r>
            <a:r>
              <a:rPr lang="sk-SK" b="1">
                <a:latin typeface="Calibri" pitchFamily="34" charset="0"/>
              </a:rPr>
              <a:t>s</a:t>
            </a:r>
            <a:r>
              <a:rPr lang="en-US" b="1">
                <a:latin typeface="Calibri" pitchFamily="34" charset="0"/>
              </a:rPr>
              <a:t>3     </a:t>
            </a:r>
            <a:r>
              <a:rPr lang="sk-SK" b="1">
                <a:latin typeface="Calibri" pitchFamily="34" charset="0"/>
              </a:rPr>
              <a:t>s</a:t>
            </a:r>
            <a:r>
              <a:rPr lang="en-US" b="1">
                <a:latin typeface="Calibri" pitchFamily="34" charset="0"/>
              </a:rPr>
              <a:t>4</a:t>
            </a:r>
            <a:endParaRPr lang="en-AU" b="1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452813" y="420688"/>
            <a:ext cx="795337" cy="34925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sz="1200" b="1">
                <a:solidFill>
                  <a:srgbClr val="0000FF"/>
                </a:solidFill>
                <a:cs typeface="Times New Roman" pitchFamily="18" charset="0"/>
              </a:rPr>
              <a:t>COACH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5207000" y="427038"/>
            <a:ext cx="795338" cy="34766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sz="1200" b="1">
                <a:solidFill>
                  <a:srgbClr val="FF0000"/>
                </a:solidFill>
                <a:cs typeface="Times New Roman" pitchFamily="18" charset="0"/>
              </a:rPr>
              <a:t>COACH</a:t>
            </a:r>
          </a:p>
        </p:txBody>
      </p:sp>
      <p:cxnSp>
        <p:nvCxnSpPr>
          <p:cNvPr id="12" name="Straight Arrow Connector 17"/>
          <p:cNvCxnSpPr/>
          <p:nvPr/>
        </p:nvCxnSpPr>
        <p:spPr>
          <a:xfrm rot="16200000" flipV="1">
            <a:off x="1963738" y="2759075"/>
            <a:ext cx="3606800" cy="100965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/>
          <p:nvPr/>
        </p:nvCxnSpPr>
        <p:spPr>
          <a:xfrm rot="10800000">
            <a:off x="3465513" y="4822825"/>
            <a:ext cx="381000" cy="252413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9"/>
          <p:cNvCxnSpPr/>
          <p:nvPr/>
        </p:nvCxnSpPr>
        <p:spPr>
          <a:xfrm rot="5400000" flipH="1" flipV="1">
            <a:off x="4121151" y="4464050"/>
            <a:ext cx="1243012" cy="1587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0"/>
          <p:cNvCxnSpPr/>
          <p:nvPr/>
        </p:nvCxnSpPr>
        <p:spPr>
          <a:xfrm rot="5400000" flipH="1" flipV="1">
            <a:off x="3916363" y="2849563"/>
            <a:ext cx="3598862" cy="893762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/>
          <p:nvPr/>
        </p:nvCxnSpPr>
        <p:spPr>
          <a:xfrm rot="5400000" flipH="1" flipV="1">
            <a:off x="5688013" y="4838700"/>
            <a:ext cx="295275" cy="288925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7"/>
          <p:cNvSpPr/>
          <p:nvPr/>
        </p:nvSpPr>
        <p:spPr>
          <a:xfrm>
            <a:off x="3389313" y="5741988"/>
            <a:ext cx="2590800" cy="247650"/>
          </a:xfrm>
          <a:prstGeom prst="rect">
            <a:avLst/>
          </a:prstGeom>
          <a:solidFill>
            <a:srgbClr val="FFE70D"/>
          </a:solidFill>
          <a:ln>
            <a:solidFill>
              <a:srgbClr val="FFE70D"/>
            </a:solidFill>
          </a:ln>
          <a:effectLst>
            <a:outerShdw blurRad="50800" dist="38100" dir="2700000">
              <a:srgbClr val="000000">
                <a:alpha val="5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7" name="TextBox 28"/>
          <p:cNvSpPr txBox="1">
            <a:spLocks noChangeArrowheads="1"/>
          </p:cNvSpPr>
          <p:nvPr/>
        </p:nvSpPr>
        <p:spPr bwMode="auto">
          <a:xfrm>
            <a:off x="3370263" y="548957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 b="1">
                <a:latin typeface="Calibri" pitchFamily="34" charset="0"/>
              </a:rPr>
              <a:t>DZ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3894138" y="5702300"/>
            <a:ext cx="161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>
                <a:latin typeface="Calibri" pitchFamily="34" charset="0"/>
              </a:rPr>
              <a:t>Stolík zapisovate.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519" name="Rektangel 19"/>
          <p:cNvSpPr>
            <a:spLocks noChangeArrowheads="1"/>
          </p:cNvSpPr>
          <p:nvPr/>
        </p:nvSpPr>
        <p:spPr bwMode="auto">
          <a:xfrm>
            <a:off x="5494338" y="5467350"/>
            <a:ext cx="493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(</a:t>
            </a:r>
            <a:r>
              <a:rPr lang="sk-SK" sz="1400" b="1">
                <a:latin typeface="Calibri" pitchFamily="34" charset="0"/>
              </a:rPr>
              <a:t>DZ</a:t>
            </a:r>
            <a:r>
              <a:rPr lang="en-US" sz="1400" b="1">
                <a:latin typeface="Calibri" pitchFamily="34" charset="0"/>
              </a:rPr>
              <a:t>)</a:t>
            </a:r>
          </a:p>
        </p:txBody>
      </p:sp>
      <p:sp>
        <p:nvSpPr>
          <p:cNvPr id="21520" name="Rektangel 20"/>
          <p:cNvSpPr>
            <a:spLocks noChangeArrowheads="1"/>
          </p:cNvSpPr>
          <p:nvPr/>
        </p:nvSpPr>
        <p:spPr bwMode="auto">
          <a:xfrm>
            <a:off x="4360863" y="6010275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b="1">
                <a:latin typeface="Calibri" pitchFamily="34" charset="0"/>
              </a:rPr>
              <a:t>db</a:t>
            </a:r>
            <a:endParaRPr lang="en-US" sz="16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</a:t>
            </a:r>
            <a:r>
              <a:rPr lang="sk-SK" b="1" smtClean="0"/>
              <a:t>ozhodca </a:t>
            </a:r>
            <a:r>
              <a:rPr lang="en-US" b="1" smtClean="0"/>
              <a:t>a </a:t>
            </a:r>
            <a:r>
              <a:rPr lang="sk-SK" b="1" smtClean="0"/>
              <a:t>S</a:t>
            </a:r>
            <a:r>
              <a:rPr lang="en-US" b="1" smtClean="0"/>
              <a:t>ud</a:t>
            </a:r>
            <a:r>
              <a:rPr lang="sk-SK" b="1" smtClean="0"/>
              <a:t>covia</a:t>
            </a:r>
            <a:endParaRPr lang="en-GB" b="1" smtClean="0"/>
          </a:p>
        </p:txBody>
      </p:sp>
      <p:sp>
        <p:nvSpPr>
          <p:cNvPr id="2253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4572000" cy="441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	</a:t>
            </a:r>
            <a:r>
              <a:rPr lang="sk-SK" sz="2700" b="1" smtClean="0">
                <a:solidFill>
                  <a:srgbClr val="0000CC"/>
                </a:solidFill>
              </a:rPr>
              <a:t>V zápase družstiev </a:t>
            </a:r>
            <a:r>
              <a:rPr lang="sk-SK" sz="2700" b="1" smtClean="0"/>
              <a:t>bude </a:t>
            </a:r>
            <a:r>
              <a:rPr lang="en-US" sz="2700" b="1" smtClean="0"/>
              <a:t> panel rot</a:t>
            </a:r>
            <a:r>
              <a:rPr lang="sk-SK" sz="2700" b="1" smtClean="0"/>
              <a:t>ovať v každom zápase </a:t>
            </a:r>
            <a:r>
              <a:rPr lang="en-US" sz="2700" b="1" smtClean="0"/>
              <a:t>– </a:t>
            </a:r>
            <a:r>
              <a:rPr lang="sk-SK" sz="2700" b="1" smtClean="0"/>
              <a:t>za predpokladu že všetci majú potrebnú funkčnú </a:t>
            </a:r>
            <a:r>
              <a:rPr lang="en-US" sz="2700" b="1" smtClean="0"/>
              <a:t>licen</a:t>
            </a:r>
            <a:r>
              <a:rPr lang="sk-SK" sz="2700" b="1" smtClean="0"/>
              <a:t>ciu</a:t>
            </a:r>
            <a:endParaRPr lang="en-US" sz="2700" b="1" smtClean="0"/>
          </a:p>
          <a:p>
            <a:pPr algn="ctr" eaLnBrk="1" hangingPunct="1">
              <a:buFont typeface="Arial" charset="0"/>
              <a:buNone/>
            </a:pPr>
            <a:r>
              <a:rPr lang="en-US" sz="1700" b="1" smtClean="0">
                <a:solidFill>
                  <a:srgbClr val="0000CC"/>
                </a:solidFill>
              </a:rPr>
              <a:t>        (</a:t>
            </a:r>
            <a:r>
              <a:rPr lang="sk-SK" sz="1700" b="1" smtClean="0">
                <a:solidFill>
                  <a:srgbClr val="0000CC"/>
                </a:solidFill>
              </a:rPr>
              <a:t>Dozorca zápasu nebude rotovať</a:t>
            </a:r>
            <a:r>
              <a:rPr lang="en-US" sz="1700" b="1" smtClean="0">
                <a:solidFill>
                  <a:srgbClr val="0000CC"/>
                </a:solidFill>
              </a:rPr>
              <a:t>)  </a:t>
            </a:r>
            <a:endParaRPr lang="en-GB" sz="1700" b="1" smtClean="0">
              <a:solidFill>
                <a:srgbClr val="0000CC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javier.SWEKARATE\Desktop\ref_outf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079750" cy="2044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Ned 7"/>
          <p:cNvSpPr>
            <a:spLocks noChangeArrowheads="1"/>
          </p:cNvSpPr>
          <p:nvPr/>
        </p:nvSpPr>
        <p:spPr bwMode="auto">
          <a:xfrm rot="3739787">
            <a:off x="1656557" y="4214019"/>
            <a:ext cx="101600" cy="1220787"/>
          </a:xfrm>
          <a:prstGeom prst="downArrow">
            <a:avLst>
              <a:gd name="adj1" fmla="val 50000"/>
              <a:gd name="adj2" fmla="val 50009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Ned 8"/>
          <p:cNvSpPr>
            <a:spLocks noChangeArrowheads="1"/>
          </p:cNvSpPr>
          <p:nvPr/>
        </p:nvSpPr>
        <p:spPr bwMode="auto">
          <a:xfrm rot="7115679">
            <a:off x="3478213" y="4221163"/>
            <a:ext cx="90487" cy="1208087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Ned 9"/>
          <p:cNvSpPr>
            <a:spLocks noChangeArrowheads="1"/>
          </p:cNvSpPr>
          <p:nvPr/>
        </p:nvSpPr>
        <p:spPr bwMode="auto">
          <a:xfrm rot="10800000">
            <a:off x="715963" y="2133600"/>
            <a:ext cx="117475" cy="2895600"/>
          </a:xfrm>
          <a:prstGeom prst="downArrow">
            <a:avLst>
              <a:gd name="adj1" fmla="val 50000"/>
              <a:gd name="adj2" fmla="val 49982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Ned 10"/>
          <p:cNvSpPr/>
          <p:nvPr/>
        </p:nvSpPr>
        <p:spPr>
          <a:xfrm>
            <a:off x="4267200" y="2133600"/>
            <a:ext cx="122238" cy="289560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2" name="Ned 11"/>
          <p:cNvSpPr>
            <a:spLocks noChangeArrowheads="1"/>
          </p:cNvSpPr>
          <p:nvPr/>
        </p:nvSpPr>
        <p:spPr bwMode="auto">
          <a:xfrm rot="-5400000">
            <a:off x="2574131" y="546894"/>
            <a:ext cx="109538" cy="2819400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</a:t>
            </a:r>
            <a:r>
              <a:rPr lang="sk-SK" b="1" smtClean="0"/>
              <a:t>ozhodca </a:t>
            </a:r>
            <a:r>
              <a:rPr lang="en-US" b="1" smtClean="0"/>
              <a:t>a</a:t>
            </a:r>
            <a:r>
              <a:rPr lang="sk-SK" b="1" smtClean="0"/>
              <a:t> Sudcovia</a:t>
            </a:r>
            <a:endParaRPr lang="en-GB" b="1" smtClean="0"/>
          </a:p>
        </p:txBody>
      </p:sp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4038600" cy="5486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	R</a:t>
            </a:r>
            <a:r>
              <a:rPr lang="sk-SK" b="1" smtClean="0"/>
              <a:t>ozhodca sa môže pohybovať po celom tatami, vrátene bezpeč</a:t>
            </a:r>
            <a:r>
              <a:rPr lang="en-US" b="1" smtClean="0"/>
              <a:t>n</a:t>
            </a:r>
            <a:r>
              <a:rPr lang="sk-SK" b="1" smtClean="0"/>
              <a:t>ostného priestoru</a:t>
            </a:r>
            <a:endParaRPr lang="en-US" b="1" smtClean="0"/>
          </a:p>
          <a:p>
            <a:pPr algn="ctr" eaLnBrk="1" hangingPunct="1">
              <a:buFont typeface="Arial" charset="0"/>
              <a:buNone/>
            </a:pPr>
            <a:r>
              <a:rPr lang="sk-SK" b="1" smtClean="0">
                <a:solidFill>
                  <a:srgbClr val="0000CC"/>
                </a:solidFill>
              </a:rPr>
              <a:t>Nesmie však stáť pred sudcom alebo </a:t>
            </a:r>
            <a:endParaRPr lang="en-US" b="1" smtClean="0">
              <a:solidFill>
                <a:srgbClr val="0000C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sk-SK" b="1" smtClean="0">
                <a:solidFill>
                  <a:srgbClr val="0000CC"/>
                </a:solidFill>
              </a:rPr>
              <a:t>     Dozorcom zápasu</a:t>
            </a:r>
            <a:r>
              <a:rPr lang="en-US" b="1" smtClean="0">
                <a:solidFill>
                  <a:srgbClr val="0000CC"/>
                </a:solidFill>
              </a:rPr>
              <a:t>!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b="1" smtClean="0"/>
              <a:t>	</a:t>
            </a:r>
            <a:endParaRPr lang="en-GB" sz="1700" b="1" smtClean="0">
              <a:solidFill>
                <a:srgbClr val="0000CC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990600" y="12192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Bildobjekt 10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438400" y="16002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Bildobjekt 11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191000" y="42672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Bildobjekt 12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800600" y="18288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Bildobjekt 13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590800" y="23622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Bildobjekt 14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514600" y="40386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Bildobjekt 15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04800" y="43434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Bildobjekt 16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828800" y="52578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Bildobjekt 17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143000" y="32004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Bildobjekt 18" descr="Island 2008 02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886200" y="3200400"/>
            <a:ext cx="190500" cy="38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944</Words>
  <Application>Microsoft Office PowerPoint</Application>
  <PresentationFormat>On-screen Show (4:3)</PresentationFormat>
  <Paragraphs>292</Paragraphs>
  <Slides>39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Šablóna návrhu</vt:lpstr>
      </vt:variant>
      <vt:variant>
        <vt:i4>11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56" baseType="lpstr">
      <vt:lpstr>Arial</vt:lpstr>
      <vt:lpstr>Calibri</vt:lpstr>
      <vt:lpstr>Arial Black</vt:lpstr>
      <vt:lpstr>ＭＳ Ｐゴシック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Bild</vt:lpstr>
      <vt:lpstr>         SVETOVÁ FEDERÁCIA KARATE      2011 PRAVIDLÁ KUMITE     Sumarizácia zmien   </vt:lpstr>
      <vt:lpstr>          SVETOVÁ FEDERÁCIA  KARATE                     </vt:lpstr>
      <vt:lpstr>     PODSTATNÉ</vt:lpstr>
      <vt:lpstr>                Sumarizácia zmien v Pravidlách Kumite                   Rozhodca a sudcovia</vt:lpstr>
      <vt:lpstr>                    Sumarizácia zmien v Pravidlách Kumite</vt:lpstr>
      <vt:lpstr>Rozhodca a Sudcovia</vt:lpstr>
      <vt:lpstr> </vt:lpstr>
      <vt:lpstr>Rozhodca a Sudcovia</vt:lpstr>
      <vt:lpstr>Rozhodca a Sudcovia</vt:lpstr>
      <vt:lpstr> </vt:lpstr>
      <vt:lpstr>  Rozhodca – Sudcovia - Kauči</vt:lpstr>
      <vt:lpstr>                    Sumarizácia zmien v Pravidlách Kumite </vt:lpstr>
      <vt:lpstr>                 Sumarizácia zmien v Pravidlách kumite </vt:lpstr>
      <vt:lpstr>                   Sumarizácia zmien v Pravidlách Kumite</vt:lpstr>
      <vt:lpstr>Sumarizácia zmien v Pravidlách kumite </vt:lpstr>
      <vt:lpstr>Sumarizácia zmien v Pravidlách kumite </vt:lpstr>
      <vt:lpstr>                 Sumarizácia zmien v Pravidlách Kumite</vt:lpstr>
      <vt:lpstr>                   Sumarizácia zmien v Pravidlách Kumite </vt:lpstr>
      <vt:lpstr>                  Sumarizácia zmien v Pravidlách Kumite </vt:lpstr>
      <vt:lpstr>                   Sumarizácia zmien v Pravidlách Kumite </vt:lpstr>
      <vt:lpstr>                 Sumarizácia zmien v Pravidlách Kumite </vt:lpstr>
      <vt:lpstr>                      Sumarizácia zmien v Pravidlách Kumite </vt:lpstr>
      <vt:lpstr>                 Sumarizácia zmien Pravidiel v Kumite </vt:lpstr>
      <vt:lpstr>                  Sumarizácia zmien v Pravidlách Kumite</vt:lpstr>
      <vt:lpstr>                 Sumarizácia zmien v Pravidlách Kumite</vt:lpstr>
      <vt:lpstr>                Sumarizácia zmien  v Pravidlách Kumite </vt:lpstr>
      <vt:lpstr>                 Sumarizácia zmien v Pravidlách Kumite </vt:lpstr>
      <vt:lpstr>               Sumarizácia zmien v Pravidlách Kumite</vt:lpstr>
      <vt:lpstr>Sumarizácia zmien v Pravidlách Rules </vt:lpstr>
      <vt:lpstr>Sumarizácia zmien v Pravidlách Kumite </vt:lpstr>
      <vt:lpstr>Sumarizácia zmien v Prvaidlách Kumite </vt:lpstr>
      <vt:lpstr>Sumarizácia zmien v Pravidlách Kumite </vt:lpstr>
      <vt:lpstr>             SIGNÁLI SUDCOV KAT. 1  Najprv krúži  Červenou/Modrou   Zástavkou potom ich prekríži      Červená zást.je v predu pre AKA    Modrá zást. je v predu pre AO   </vt:lpstr>
      <vt:lpstr>Sumarizácia zmien v Pravidlách Kumite </vt:lpstr>
      <vt:lpstr>Sumarizácia zmien v Pravidlách Kumite  BODY</vt:lpstr>
      <vt:lpstr>Určenie víťaza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Gunnar</dc:creator>
  <cp:lastModifiedBy>Baďura</cp:lastModifiedBy>
  <cp:revision>251</cp:revision>
  <dcterms:created xsi:type="dcterms:W3CDTF">2011-06-12T01:14:24Z</dcterms:created>
  <dcterms:modified xsi:type="dcterms:W3CDTF">2011-10-26T14:53:21Z</dcterms:modified>
</cp:coreProperties>
</file>